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6576000" cy="21945600"/>
  <p:notesSz cx="6858000" cy="9144000"/>
  <p:defaultTextStyle>
    <a:defPPr>
      <a:defRPr lang="en-US"/>
    </a:defPPr>
    <a:lvl1pPr algn="l" defTabSz="1828800" rtl="0" fontAlgn="base">
      <a:spcBef>
        <a:spcPct val="0"/>
      </a:spcBef>
      <a:spcAft>
        <a:spcPct val="0"/>
      </a:spcAft>
      <a:defRPr kern="1200">
        <a:solidFill>
          <a:schemeClr val="tx1"/>
        </a:solidFill>
        <a:latin typeface="Arial" pitchFamily="34" charset="0"/>
        <a:ea typeface="+mn-ea"/>
        <a:cs typeface="+mn-cs"/>
      </a:defRPr>
    </a:lvl1pPr>
    <a:lvl2pPr marL="1828800" algn="l" defTabSz="1828800" rtl="0" fontAlgn="base">
      <a:spcBef>
        <a:spcPct val="0"/>
      </a:spcBef>
      <a:spcAft>
        <a:spcPct val="0"/>
      </a:spcAft>
      <a:defRPr kern="1200">
        <a:solidFill>
          <a:schemeClr val="tx1"/>
        </a:solidFill>
        <a:latin typeface="Arial" pitchFamily="34" charset="0"/>
        <a:ea typeface="+mn-ea"/>
        <a:cs typeface="+mn-cs"/>
      </a:defRPr>
    </a:lvl2pPr>
    <a:lvl3pPr marL="3657600" algn="l" defTabSz="1828800" rtl="0" fontAlgn="base">
      <a:spcBef>
        <a:spcPct val="0"/>
      </a:spcBef>
      <a:spcAft>
        <a:spcPct val="0"/>
      </a:spcAft>
      <a:defRPr kern="1200">
        <a:solidFill>
          <a:schemeClr val="tx1"/>
        </a:solidFill>
        <a:latin typeface="Arial" pitchFamily="34" charset="0"/>
        <a:ea typeface="+mn-ea"/>
        <a:cs typeface="+mn-cs"/>
      </a:defRPr>
    </a:lvl3pPr>
    <a:lvl4pPr marL="5486400" algn="l" defTabSz="1828800" rtl="0" fontAlgn="base">
      <a:spcBef>
        <a:spcPct val="0"/>
      </a:spcBef>
      <a:spcAft>
        <a:spcPct val="0"/>
      </a:spcAft>
      <a:defRPr kern="1200">
        <a:solidFill>
          <a:schemeClr val="tx1"/>
        </a:solidFill>
        <a:latin typeface="Arial" pitchFamily="34" charset="0"/>
        <a:ea typeface="+mn-ea"/>
        <a:cs typeface="+mn-cs"/>
      </a:defRPr>
    </a:lvl4pPr>
    <a:lvl5pPr marL="7315200" algn="l" defTabSz="1828800" rtl="0" fontAlgn="base">
      <a:spcBef>
        <a:spcPct val="0"/>
      </a:spcBef>
      <a:spcAft>
        <a:spcPct val="0"/>
      </a:spcAft>
      <a:defRPr kern="1200">
        <a:solidFill>
          <a:schemeClr val="tx1"/>
        </a:solidFill>
        <a:latin typeface="Arial" pitchFamily="34" charset="0"/>
        <a:ea typeface="+mn-ea"/>
        <a:cs typeface="+mn-cs"/>
      </a:defRPr>
    </a:lvl5pPr>
    <a:lvl6pPr marL="9144000" algn="l" defTabSz="3657600" rtl="0" eaLnBrk="1" latinLnBrk="0" hangingPunct="1">
      <a:defRPr kern="1200">
        <a:solidFill>
          <a:schemeClr val="tx1"/>
        </a:solidFill>
        <a:latin typeface="Arial" pitchFamily="34" charset="0"/>
        <a:ea typeface="+mn-ea"/>
        <a:cs typeface="+mn-cs"/>
      </a:defRPr>
    </a:lvl6pPr>
    <a:lvl7pPr marL="10972800" algn="l" defTabSz="3657600" rtl="0" eaLnBrk="1" latinLnBrk="0" hangingPunct="1">
      <a:defRPr kern="1200">
        <a:solidFill>
          <a:schemeClr val="tx1"/>
        </a:solidFill>
        <a:latin typeface="Arial" pitchFamily="34" charset="0"/>
        <a:ea typeface="+mn-ea"/>
        <a:cs typeface="+mn-cs"/>
      </a:defRPr>
    </a:lvl7pPr>
    <a:lvl8pPr marL="12801600" algn="l" defTabSz="3657600" rtl="0" eaLnBrk="1" latinLnBrk="0" hangingPunct="1">
      <a:defRPr kern="1200">
        <a:solidFill>
          <a:schemeClr val="tx1"/>
        </a:solidFill>
        <a:latin typeface="Arial" pitchFamily="34" charset="0"/>
        <a:ea typeface="+mn-ea"/>
        <a:cs typeface="+mn-cs"/>
      </a:defRPr>
    </a:lvl8pPr>
    <a:lvl9pPr marL="14630400" algn="l" defTabSz="36576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44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Objects="1">
      <p:cViewPr varScale="1">
        <p:scale>
          <a:sx n="36" d="100"/>
          <a:sy n="36" d="100"/>
        </p:scale>
        <p:origin x="368" y="440"/>
      </p:cViewPr>
      <p:guideLst>
        <p:guide orient="horz" pos="6912"/>
        <p:guide pos="115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6817362"/>
            <a:ext cx="3108960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2435840"/>
            <a:ext cx="25603200" cy="5608320"/>
          </a:xfrm>
        </p:spPr>
        <p:txBody>
          <a:bodyPr/>
          <a:lstStyle>
            <a:lvl1pPr marL="0" indent="0" algn="ctr">
              <a:buNone/>
              <a:defRPr>
                <a:solidFill>
                  <a:schemeClr val="tx1">
                    <a:tint val="75000"/>
                  </a:schemeClr>
                </a:solidFill>
              </a:defRPr>
            </a:lvl1pPr>
            <a:lvl2pPr marL="1828800" indent="0" algn="ctr">
              <a:buNone/>
              <a:defRPr>
                <a:solidFill>
                  <a:schemeClr val="tx1">
                    <a:tint val="75000"/>
                  </a:schemeClr>
                </a:solidFill>
              </a:defRPr>
            </a:lvl2pPr>
            <a:lvl3pPr marL="3657600" indent="0" algn="ctr">
              <a:buNone/>
              <a:defRPr>
                <a:solidFill>
                  <a:schemeClr val="tx1">
                    <a:tint val="75000"/>
                  </a:schemeClr>
                </a:solidFill>
              </a:defRPr>
            </a:lvl3pPr>
            <a:lvl4pPr marL="5486400" indent="0" algn="ctr">
              <a:buNone/>
              <a:defRPr>
                <a:solidFill>
                  <a:schemeClr val="tx1">
                    <a:tint val="75000"/>
                  </a:schemeClr>
                </a:solidFill>
              </a:defRPr>
            </a:lvl4pPr>
            <a:lvl5pPr marL="7315200" indent="0" algn="ctr">
              <a:buNone/>
              <a:defRPr>
                <a:solidFill>
                  <a:schemeClr val="tx1">
                    <a:tint val="75000"/>
                  </a:schemeClr>
                </a:solidFill>
              </a:defRPr>
            </a:lvl5pPr>
            <a:lvl6pPr marL="9144000" indent="0" algn="ctr">
              <a:buNone/>
              <a:defRPr>
                <a:solidFill>
                  <a:schemeClr val="tx1">
                    <a:tint val="75000"/>
                  </a:schemeClr>
                </a:solidFill>
              </a:defRPr>
            </a:lvl6pPr>
            <a:lvl7pPr marL="10972800" indent="0" algn="ctr">
              <a:buNone/>
              <a:defRPr>
                <a:solidFill>
                  <a:schemeClr val="tx1">
                    <a:tint val="75000"/>
                  </a:schemeClr>
                </a:solidFill>
              </a:defRPr>
            </a:lvl7pPr>
            <a:lvl8pPr marL="12801600" indent="0" algn="ctr">
              <a:buNone/>
              <a:defRPr>
                <a:solidFill>
                  <a:schemeClr val="tx1">
                    <a:tint val="75000"/>
                  </a:schemeClr>
                </a:solidFill>
              </a:defRPr>
            </a:lvl8pPr>
            <a:lvl9pPr marL="146304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828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DC25839F-9F1C-4445-8FB1-3DB5AEB2C30B}" type="datetimeFigureOut">
              <a:rPr lang="en-US"/>
              <a:pPr>
                <a:defRPr/>
              </a:pPr>
              <a:t>11/3/17</a:t>
            </a:fld>
            <a:endParaRPr lang="en-US"/>
          </a:p>
        </p:txBody>
      </p:sp>
      <p:sp>
        <p:nvSpPr>
          <p:cNvPr id="5" name="Footer Placeholder 4"/>
          <p:cNvSpPr>
            <a:spLocks noGrp="1"/>
          </p:cNvSpPr>
          <p:nvPr>
            <p:ph type="ftr" sz="quarter" idx="11"/>
          </p:nvPr>
        </p:nvSpPr>
        <p:spPr>
          <a:xfrm>
            <a:off x="12496800" y="20340323"/>
            <a:ext cx="11582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26212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2FD54464-DD20-485C-AB92-C2604509C360}" type="slidenum">
              <a:rPr lang="en-US"/>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828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EFC25F6F-92AC-4193-80AA-F3B9B58B7C1D}" type="datetimeFigureOut">
              <a:rPr lang="en-US"/>
              <a:pPr>
                <a:defRPr/>
              </a:pPr>
              <a:t>11/3/17</a:t>
            </a:fld>
            <a:endParaRPr lang="en-US"/>
          </a:p>
        </p:txBody>
      </p:sp>
      <p:sp>
        <p:nvSpPr>
          <p:cNvPr id="5" name="Footer Placeholder 4"/>
          <p:cNvSpPr>
            <a:spLocks noGrp="1"/>
          </p:cNvSpPr>
          <p:nvPr>
            <p:ph type="ftr" sz="quarter" idx="11"/>
          </p:nvPr>
        </p:nvSpPr>
        <p:spPr>
          <a:xfrm>
            <a:off x="12496800" y="20340323"/>
            <a:ext cx="11582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26212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9AD326D9-3DC6-477C-8918-D2FA1EC4447A}"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17600" y="878844"/>
            <a:ext cx="822960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878844"/>
            <a:ext cx="2407920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828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08D804F5-2871-4547-B7F7-E96BD6C33DBE}" type="datetimeFigureOut">
              <a:rPr lang="en-US"/>
              <a:pPr>
                <a:defRPr/>
              </a:pPr>
              <a:t>11/3/17</a:t>
            </a:fld>
            <a:endParaRPr lang="en-US"/>
          </a:p>
        </p:txBody>
      </p:sp>
      <p:sp>
        <p:nvSpPr>
          <p:cNvPr id="5" name="Footer Placeholder 4"/>
          <p:cNvSpPr>
            <a:spLocks noGrp="1"/>
          </p:cNvSpPr>
          <p:nvPr>
            <p:ph type="ftr" sz="quarter" idx="11"/>
          </p:nvPr>
        </p:nvSpPr>
        <p:spPr>
          <a:xfrm>
            <a:off x="12496800" y="20340323"/>
            <a:ext cx="11582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26212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80C557B6-0A87-4CC9-937E-056421BB2F2E}"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828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A427D324-1F52-4366-8C50-51FCB091B4CE}" type="datetimeFigureOut">
              <a:rPr lang="en-US"/>
              <a:pPr>
                <a:defRPr/>
              </a:pPr>
              <a:t>11/3/17</a:t>
            </a:fld>
            <a:endParaRPr lang="en-US"/>
          </a:p>
        </p:txBody>
      </p:sp>
      <p:sp>
        <p:nvSpPr>
          <p:cNvPr id="5" name="Footer Placeholder 4"/>
          <p:cNvSpPr>
            <a:spLocks noGrp="1"/>
          </p:cNvSpPr>
          <p:nvPr>
            <p:ph type="ftr" sz="quarter" idx="11"/>
          </p:nvPr>
        </p:nvSpPr>
        <p:spPr>
          <a:xfrm>
            <a:off x="12496800" y="20340323"/>
            <a:ext cx="11582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26212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750EFDE3-397A-41DA-B33D-19DF58B9A2AC}"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14102082"/>
            <a:ext cx="31089600" cy="4358640"/>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2" y="9301483"/>
            <a:ext cx="31089600" cy="4800598"/>
          </a:xfrm>
        </p:spPr>
        <p:txBody>
          <a:bodyPr anchor="b"/>
          <a:lstStyle>
            <a:lvl1pPr marL="0" indent="0">
              <a:buNone/>
              <a:defRPr sz="8000">
                <a:solidFill>
                  <a:schemeClr val="tx1">
                    <a:tint val="7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828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814A8FB7-BF07-411B-8C77-D7057E77A484}" type="datetimeFigureOut">
              <a:rPr lang="en-US"/>
              <a:pPr>
                <a:defRPr/>
              </a:pPr>
              <a:t>11/3/17</a:t>
            </a:fld>
            <a:endParaRPr lang="en-US"/>
          </a:p>
        </p:txBody>
      </p:sp>
      <p:sp>
        <p:nvSpPr>
          <p:cNvPr id="5" name="Footer Placeholder 4"/>
          <p:cNvSpPr>
            <a:spLocks noGrp="1"/>
          </p:cNvSpPr>
          <p:nvPr>
            <p:ph type="ftr" sz="quarter" idx="11"/>
          </p:nvPr>
        </p:nvSpPr>
        <p:spPr>
          <a:xfrm>
            <a:off x="12496800" y="20340323"/>
            <a:ext cx="11582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26212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A8C86D3A-6A40-40A2-8D66-BB27C861EB8E}"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5120642"/>
            <a:ext cx="16154400" cy="1448308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592800" y="5120642"/>
            <a:ext cx="16154400" cy="1448308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828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F2341851-6FAC-404D-9574-AF6E2935927B}" type="datetimeFigureOut">
              <a:rPr lang="en-US"/>
              <a:pPr>
                <a:defRPr/>
              </a:pPr>
              <a:t>11/3/17</a:t>
            </a:fld>
            <a:endParaRPr lang="en-US"/>
          </a:p>
        </p:txBody>
      </p:sp>
      <p:sp>
        <p:nvSpPr>
          <p:cNvPr id="6" name="Footer Placeholder 5"/>
          <p:cNvSpPr>
            <a:spLocks noGrp="1"/>
          </p:cNvSpPr>
          <p:nvPr>
            <p:ph type="ftr" sz="quarter" idx="11"/>
          </p:nvPr>
        </p:nvSpPr>
        <p:spPr>
          <a:xfrm>
            <a:off x="12496800" y="20340323"/>
            <a:ext cx="11582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26212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0D46CFA3-A36C-4F25-8AEA-2D45B95F81AA}"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4912363"/>
            <a:ext cx="16160752" cy="204723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828800" y="6959601"/>
            <a:ext cx="16160752" cy="1264412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3" y="4912363"/>
            <a:ext cx="16167100" cy="204723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8580103" y="6959601"/>
            <a:ext cx="16167100" cy="1264412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828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16C3DDC0-9ECB-408B-8BD5-DB61C8AA0C57}" type="datetimeFigureOut">
              <a:rPr lang="en-US"/>
              <a:pPr>
                <a:defRPr/>
              </a:pPr>
              <a:t>11/3/17</a:t>
            </a:fld>
            <a:endParaRPr lang="en-US"/>
          </a:p>
        </p:txBody>
      </p:sp>
      <p:sp>
        <p:nvSpPr>
          <p:cNvPr id="8" name="Footer Placeholder 7"/>
          <p:cNvSpPr>
            <a:spLocks noGrp="1"/>
          </p:cNvSpPr>
          <p:nvPr>
            <p:ph type="ftr" sz="quarter" idx="11"/>
          </p:nvPr>
        </p:nvSpPr>
        <p:spPr>
          <a:xfrm>
            <a:off x="12496800" y="20340323"/>
            <a:ext cx="11582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a:xfrm>
            <a:off x="26212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7B15E271-98E0-4BD3-9920-DE63D8AE4D44}"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828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F23D99F9-58C7-44EA-94DF-5643FB3715D6}" type="datetimeFigureOut">
              <a:rPr lang="en-US"/>
              <a:pPr>
                <a:defRPr/>
              </a:pPr>
              <a:t>11/3/17</a:t>
            </a:fld>
            <a:endParaRPr lang="en-US"/>
          </a:p>
        </p:txBody>
      </p:sp>
      <p:sp>
        <p:nvSpPr>
          <p:cNvPr id="4" name="Footer Placeholder 3"/>
          <p:cNvSpPr>
            <a:spLocks noGrp="1"/>
          </p:cNvSpPr>
          <p:nvPr>
            <p:ph type="ftr" sz="quarter" idx="11"/>
          </p:nvPr>
        </p:nvSpPr>
        <p:spPr>
          <a:xfrm>
            <a:off x="12496800" y="20340323"/>
            <a:ext cx="11582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a:xfrm>
            <a:off x="26212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47E27894-5447-4A06-85C5-DD2FDEC72185}"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828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8C657D09-811A-4328-9D66-65A27AB005D7}" type="datetimeFigureOut">
              <a:rPr lang="en-US"/>
              <a:pPr>
                <a:defRPr/>
              </a:pPr>
              <a:t>11/3/17</a:t>
            </a:fld>
            <a:endParaRPr lang="en-US"/>
          </a:p>
        </p:txBody>
      </p:sp>
      <p:sp>
        <p:nvSpPr>
          <p:cNvPr id="3" name="Footer Placeholder 2"/>
          <p:cNvSpPr>
            <a:spLocks noGrp="1"/>
          </p:cNvSpPr>
          <p:nvPr>
            <p:ph type="ftr" sz="quarter" idx="11"/>
          </p:nvPr>
        </p:nvSpPr>
        <p:spPr>
          <a:xfrm>
            <a:off x="12496800" y="20340323"/>
            <a:ext cx="11582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endParaRPr lang="en-US"/>
          </a:p>
        </p:txBody>
      </p:sp>
      <p:sp>
        <p:nvSpPr>
          <p:cNvPr id="4" name="Slide Number Placeholder 3"/>
          <p:cNvSpPr>
            <a:spLocks noGrp="1"/>
          </p:cNvSpPr>
          <p:nvPr>
            <p:ph type="sldNum" sz="quarter" idx="12"/>
          </p:nvPr>
        </p:nvSpPr>
        <p:spPr>
          <a:xfrm>
            <a:off x="26212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9C278BAF-1924-4F4D-8F14-54E27411F07D}"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3" y="873760"/>
            <a:ext cx="12033252" cy="371856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4300200" y="873762"/>
            <a:ext cx="20447000" cy="18729962"/>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3" y="4592322"/>
            <a:ext cx="12033252" cy="15011402"/>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smtClean="0"/>
              <a:t>Click to edit Master text styles</a:t>
            </a:r>
          </a:p>
        </p:txBody>
      </p:sp>
      <p:sp>
        <p:nvSpPr>
          <p:cNvPr id="5" name="Date Placeholder 4"/>
          <p:cNvSpPr>
            <a:spLocks noGrp="1"/>
          </p:cNvSpPr>
          <p:nvPr>
            <p:ph type="dt" sz="half" idx="10"/>
          </p:nvPr>
        </p:nvSpPr>
        <p:spPr>
          <a:xfrm>
            <a:off x="1828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DFCF078D-8902-44D0-A4C2-E03652624830}" type="datetimeFigureOut">
              <a:rPr lang="en-US"/>
              <a:pPr>
                <a:defRPr/>
              </a:pPr>
              <a:t>11/3/17</a:t>
            </a:fld>
            <a:endParaRPr lang="en-US"/>
          </a:p>
        </p:txBody>
      </p:sp>
      <p:sp>
        <p:nvSpPr>
          <p:cNvPr id="6" name="Footer Placeholder 5"/>
          <p:cNvSpPr>
            <a:spLocks noGrp="1"/>
          </p:cNvSpPr>
          <p:nvPr>
            <p:ph type="ftr" sz="quarter" idx="11"/>
          </p:nvPr>
        </p:nvSpPr>
        <p:spPr>
          <a:xfrm>
            <a:off x="12496800" y="20340323"/>
            <a:ext cx="11582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26212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18D6B0E6-9964-4241-A56E-4D482B8AC305}"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15361921"/>
            <a:ext cx="21945600" cy="1813562"/>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7169152" y="1960880"/>
            <a:ext cx="21945600" cy="13167360"/>
          </a:xfrm>
        </p:spPr>
        <p:txBody>
          <a:bodyPr rtlCol="0">
            <a:normAutofit/>
          </a:bodyPr>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pPr lvl="0"/>
            <a:endParaRPr lang="en-US" noProof="0"/>
          </a:p>
        </p:txBody>
      </p:sp>
      <p:sp>
        <p:nvSpPr>
          <p:cNvPr id="4" name="Text Placeholder 3"/>
          <p:cNvSpPr>
            <a:spLocks noGrp="1"/>
          </p:cNvSpPr>
          <p:nvPr>
            <p:ph type="body" sz="half" idx="2"/>
          </p:nvPr>
        </p:nvSpPr>
        <p:spPr>
          <a:xfrm>
            <a:off x="7169152" y="17175482"/>
            <a:ext cx="21945600" cy="2575558"/>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smtClean="0"/>
              <a:t>Click to edit Master text styles</a:t>
            </a:r>
          </a:p>
        </p:txBody>
      </p:sp>
      <p:sp>
        <p:nvSpPr>
          <p:cNvPr id="5" name="Date Placeholder 4"/>
          <p:cNvSpPr>
            <a:spLocks noGrp="1"/>
          </p:cNvSpPr>
          <p:nvPr>
            <p:ph type="dt" sz="half" idx="10"/>
          </p:nvPr>
        </p:nvSpPr>
        <p:spPr>
          <a:xfrm>
            <a:off x="1828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DBEA8D84-7E00-4AAE-A9A6-C4CDAC21DE92}" type="datetimeFigureOut">
              <a:rPr lang="en-US"/>
              <a:pPr>
                <a:defRPr/>
              </a:pPr>
              <a:t>11/3/17</a:t>
            </a:fld>
            <a:endParaRPr lang="en-US"/>
          </a:p>
        </p:txBody>
      </p:sp>
      <p:sp>
        <p:nvSpPr>
          <p:cNvPr id="6" name="Footer Placeholder 5"/>
          <p:cNvSpPr>
            <a:spLocks noGrp="1"/>
          </p:cNvSpPr>
          <p:nvPr>
            <p:ph type="ftr" sz="quarter" idx="11"/>
          </p:nvPr>
        </p:nvSpPr>
        <p:spPr>
          <a:xfrm>
            <a:off x="12496800" y="20340323"/>
            <a:ext cx="11582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26212800" y="20340323"/>
            <a:ext cx="8534400" cy="1168400"/>
          </a:xfrm>
          <a:prstGeom prst="rect">
            <a:avLst/>
          </a:prstGeom>
        </p:spPr>
        <p:txBody>
          <a:bodyPr lIns="365760" tIns="182880" rIns="365760" bIns="182880"/>
          <a:lstStyle>
            <a:lvl1pPr fontAlgn="auto">
              <a:spcBef>
                <a:spcPts val="0"/>
              </a:spcBef>
              <a:spcAft>
                <a:spcPts val="0"/>
              </a:spcAft>
              <a:defRPr>
                <a:latin typeface="+mn-lt"/>
              </a:defRPr>
            </a:lvl1pPr>
          </a:lstStyle>
          <a:p>
            <a:pPr>
              <a:defRPr/>
            </a:pPr>
            <a:fld id="{3E49345E-4FF4-49BF-8994-FB43029FCD94}"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19202400"/>
            <a:ext cx="36576000" cy="2743200"/>
          </a:xfrm>
          <a:prstGeom prst="rect">
            <a:avLst/>
          </a:prstGeom>
          <a:solidFill>
            <a:srgbClr val="0D447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userDrawn="1"/>
        </p:nvSpPr>
        <p:spPr>
          <a:xfrm>
            <a:off x="0" y="0"/>
            <a:ext cx="36576000" cy="2743200"/>
          </a:xfrm>
          <a:prstGeom prst="rect">
            <a:avLst/>
          </a:prstGeom>
          <a:solidFill>
            <a:srgbClr val="0D447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6" name="Title Placeholder 1"/>
          <p:cNvSpPr>
            <a:spLocks noGrp="1"/>
          </p:cNvSpPr>
          <p:nvPr>
            <p:ph type="title"/>
          </p:nvPr>
        </p:nvSpPr>
        <p:spPr bwMode="auto">
          <a:xfrm>
            <a:off x="1828800" y="243840"/>
            <a:ext cx="32918400" cy="2194560"/>
          </a:xfrm>
          <a:prstGeom prst="rect">
            <a:avLst/>
          </a:prstGeom>
          <a:noFill/>
          <a:ln w="9525">
            <a:noFill/>
            <a:miter lim="800000"/>
            <a:headEnd/>
            <a:tailEnd/>
          </a:ln>
        </p:spPr>
        <p:txBody>
          <a:bodyPr vert="horz" wrap="square" lIns="365760" tIns="182880" rIns="365760" bIns="18288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828800" y="3413760"/>
            <a:ext cx="32918400" cy="15361920"/>
          </a:xfrm>
          <a:prstGeom prst="rect">
            <a:avLst/>
          </a:prstGeom>
          <a:noFill/>
          <a:ln w="9525">
            <a:noFill/>
            <a:miter lim="800000"/>
            <a:headEnd/>
            <a:tailEnd/>
          </a:ln>
        </p:spPr>
        <p:txBody>
          <a:bodyPr vert="horz" wrap="square" lIns="365760" tIns="182880" rIns="365760" bIns="18288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403901" y="19911060"/>
            <a:ext cx="12181499" cy="1424940"/>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fade/>
  </p:transition>
  <p:timing>
    <p:tnLst>
      <p:par>
        <p:cTn id="1" dur="indefinite" restart="never" nodeType="tmRoot"/>
      </p:par>
    </p:tnLst>
  </p:timing>
  <p:txStyles>
    <p:titleStyle>
      <a:lvl1pPr algn="ctr" defTabSz="1828800" rtl="0" fontAlgn="base">
        <a:spcBef>
          <a:spcPct val="0"/>
        </a:spcBef>
        <a:spcAft>
          <a:spcPct val="0"/>
        </a:spcAft>
        <a:defRPr sz="17600" kern="1200">
          <a:solidFill>
            <a:schemeClr val="bg1"/>
          </a:solidFill>
          <a:latin typeface="Franklin Gothic Demi Cond"/>
          <a:ea typeface="Franklin Gothic Demi Cond" pitchFamily="34" charset="0"/>
          <a:cs typeface="Franklin Gothic Demi Cond"/>
        </a:defRPr>
      </a:lvl1pPr>
      <a:lvl2pPr algn="ctr" defTabSz="1828800" rtl="0" fontAlgn="base">
        <a:spcBef>
          <a:spcPct val="0"/>
        </a:spcBef>
        <a:spcAft>
          <a:spcPct val="0"/>
        </a:spcAft>
        <a:defRPr sz="17600">
          <a:solidFill>
            <a:schemeClr val="bg1"/>
          </a:solidFill>
          <a:latin typeface="Franklin Gothic Demi Cond" pitchFamily="34" charset="0"/>
          <a:ea typeface="Franklin Gothic Demi Cond" pitchFamily="34" charset="0"/>
          <a:cs typeface="Franklin Gothic Demi Cond" pitchFamily="34" charset="0"/>
        </a:defRPr>
      </a:lvl2pPr>
      <a:lvl3pPr algn="ctr" defTabSz="1828800" rtl="0" fontAlgn="base">
        <a:spcBef>
          <a:spcPct val="0"/>
        </a:spcBef>
        <a:spcAft>
          <a:spcPct val="0"/>
        </a:spcAft>
        <a:defRPr sz="17600">
          <a:solidFill>
            <a:schemeClr val="bg1"/>
          </a:solidFill>
          <a:latin typeface="Franklin Gothic Demi Cond" pitchFamily="34" charset="0"/>
          <a:ea typeface="Franklin Gothic Demi Cond" pitchFamily="34" charset="0"/>
          <a:cs typeface="Franklin Gothic Demi Cond" pitchFamily="34" charset="0"/>
        </a:defRPr>
      </a:lvl3pPr>
      <a:lvl4pPr algn="ctr" defTabSz="1828800" rtl="0" fontAlgn="base">
        <a:spcBef>
          <a:spcPct val="0"/>
        </a:spcBef>
        <a:spcAft>
          <a:spcPct val="0"/>
        </a:spcAft>
        <a:defRPr sz="17600">
          <a:solidFill>
            <a:schemeClr val="bg1"/>
          </a:solidFill>
          <a:latin typeface="Franklin Gothic Demi Cond" pitchFamily="34" charset="0"/>
          <a:ea typeface="Franklin Gothic Demi Cond" pitchFamily="34" charset="0"/>
          <a:cs typeface="Franklin Gothic Demi Cond" pitchFamily="34" charset="0"/>
        </a:defRPr>
      </a:lvl4pPr>
      <a:lvl5pPr algn="ctr" defTabSz="1828800" rtl="0" fontAlgn="base">
        <a:spcBef>
          <a:spcPct val="0"/>
        </a:spcBef>
        <a:spcAft>
          <a:spcPct val="0"/>
        </a:spcAft>
        <a:defRPr sz="17600">
          <a:solidFill>
            <a:schemeClr val="bg1"/>
          </a:solidFill>
          <a:latin typeface="Franklin Gothic Demi Cond" pitchFamily="34" charset="0"/>
          <a:ea typeface="Franklin Gothic Demi Cond" pitchFamily="34" charset="0"/>
          <a:cs typeface="Franklin Gothic Demi Cond" pitchFamily="34" charset="0"/>
        </a:defRPr>
      </a:lvl5pPr>
      <a:lvl6pPr marL="1828800" algn="ctr" defTabSz="1828800" rtl="0" fontAlgn="base">
        <a:spcBef>
          <a:spcPct val="0"/>
        </a:spcBef>
        <a:spcAft>
          <a:spcPct val="0"/>
        </a:spcAft>
        <a:defRPr sz="17600">
          <a:solidFill>
            <a:schemeClr val="bg1"/>
          </a:solidFill>
          <a:latin typeface="Franklin Gothic Demi Cond" pitchFamily="34" charset="0"/>
          <a:ea typeface="Franklin Gothic Demi Cond" pitchFamily="34" charset="0"/>
          <a:cs typeface="Franklin Gothic Demi Cond" pitchFamily="34" charset="0"/>
        </a:defRPr>
      </a:lvl6pPr>
      <a:lvl7pPr marL="3657600" algn="ctr" defTabSz="1828800" rtl="0" fontAlgn="base">
        <a:spcBef>
          <a:spcPct val="0"/>
        </a:spcBef>
        <a:spcAft>
          <a:spcPct val="0"/>
        </a:spcAft>
        <a:defRPr sz="17600">
          <a:solidFill>
            <a:schemeClr val="bg1"/>
          </a:solidFill>
          <a:latin typeface="Franklin Gothic Demi Cond" pitchFamily="34" charset="0"/>
          <a:ea typeface="Franklin Gothic Demi Cond" pitchFamily="34" charset="0"/>
          <a:cs typeface="Franklin Gothic Demi Cond" pitchFamily="34" charset="0"/>
        </a:defRPr>
      </a:lvl7pPr>
      <a:lvl8pPr marL="5486400" algn="ctr" defTabSz="1828800" rtl="0" fontAlgn="base">
        <a:spcBef>
          <a:spcPct val="0"/>
        </a:spcBef>
        <a:spcAft>
          <a:spcPct val="0"/>
        </a:spcAft>
        <a:defRPr sz="17600">
          <a:solidFill>
            <a:schemeClr val="bg1"/>
          </a:solidFill>
          <a:latin typeface="Franklin Gothic Demi Cond" pitchFamily="34" charset="0"/>
          <a:ea typeface="Franklin Gothic Demi Cond" pitchFamily="34" charset="0"/>
          <a:cs typeface="Franklin Gothic Demi Cond" pitchFamily="34" charset="0"/>
        </a:defRPr>
      </a:lvl8pPr>
      <a:lvl9pPr marL="7315200" algn="ctr" defTabSz="1828800" rtl="0" fontAlgn="base">
        <a:spcBef>
          <a:spcPct val="0"/>
        </a:spcBef>
        <a:spcAft>
          <a:spcPct val="0"/>
        </a:spcAft>
        <a:defRPr sz="17600">
          <a:solidFill>
            <a:schemeClr val="bg1"/>
          </a:solidFill>
          <a:latin typeface="Franklin Gothic Demi Cond" pitchFamily="34" charset="0"/>
          <a:ea typeface="Franklin Gothic Demi Cond" pitchFamily="34" charset="0"/>
          <a:cs typeface="Franklin Gothic Demi Cond" pitchFamily="34" charset="0"/>
        </a:defRPr>
      </a:lvl9pPr>
    </p:titleStyle>
    <p:bodyStyle>
      <a:lvl1pPr marL="1371600" indent="-1371600" algn="l" defTabSz="1828800" rtl="0" fontAlgn="base">
        <a:spcBef>
          <a:spcPct val="20000"/>
        </a:spcBef>
        <a:spcAft>
          <a:spcPct val="0"/>
        </a:spcAft>
        <a:buFont typeface="Arial" pitchFamily="34" charset="0"/>
        <a:buChar char="•"/>
        <a:defRPr sz="12800" kern="1200">
          <a:solidFill>
            <a:srgbClr val="0D4479"/>
          </a:solidFill>
          <a:latin typeface="Franklin Gothic Book"/>
          <a:ea typeface="Franklin Gothic Book" pitchFamily="34" charset="0"/>
          <a:cs typeface="Franklin Gothic Book"/>
        </a:defRPr>
      </a:lvl1pPr>
      <a:lvl2pPr marL="2971800" indent="-1143000" algn="l" defTabSz="1828800" rtl="0" fontAlgn="base">
        <a:spcBef>
          <a:spcPct val="20000"/>
        </a:spcBef>
        <a:spcAft>
          <a:spcPct val="0"/>
        </a:spcAft>
        <a:buFont typeface="Arial" pitchFamily="34" charset="0"/>
        <a:buChar char="–"/>
        <a:defRPr sz="11200" kern="1200">
          <a:solidFill>
            <a:srgbClr val="0D4479"/>
          </a:solidFill>
          <a:latin typeface="Franklin Gothic Book"/>
          <a:ea typeface="Franklin Gothic Book" pitchFamily="34" charset="0"/>
          <a:cs typeface="Franklin Gothic Book"/>
        </a:defRPr>
      </a:lvl2pPr>
      <a:lvl3pPr marL="4572000" indent="-914400" algn="l" defTabSz="1828800" rtl="0" fontAlgn="base">
        <a:spcBef>
          <a:spcPct val="20000"/>
        </a:spcBef>
        <a:spcAft>
          <a:spcPct val="0"/>
        </a:spcAft>
        <a:buFont typeface="Arial" pitchFamily="34" charset="0"/>
        <a:buChar char="•"/>
        <a:defRPr sz="9600" kern="1200">
          <a:solidFill>
            <a:srgbClr val="0D4479"/>
          </a:solidFill>
          <a:latin typeface="Franklin Gothic Book"/>
          <a:ea typeface="Franklin Gothic Book" pitchFamily="34" charset="0"/>
          <a:cs typeface="Franklin Gothic Book"/>
        </a:defRPr>
      </a:lvl3pPr>
      <a:lvl4pPr marL="6400800" indent="-914400" algn="l" defTabSz="1828800" rtl="0" fontAlgn="base">
        <a:spcBef>
          <a:spcPct val="20000"/>
        </a:spcBef>
        <a:spcAft>
          <a:spcPct val="0"/>
        </a:spcAft>
        <a:buFont typeface="Arial" pitchFamily="34" charset="0"/>
        <a:buChar char="–"/>
        <a:defRPr sz="8000" kern="1200">
          <a:solidFill>
            <a:srgbClr val="0D4479"/>
          </a:solidFill>
          <a:latin typeface="Franklin Gothic Book"/>
          <a:ea typeface="Franklin Gothic Book" pitchFamily="34" charset="0"/>
          <a:cs typeface="Franklin Gothic Book"/>
        </a:defRPr>
      </a:lvl4pPr>
      <a:lvl5pPr marL="8229600" indent="-914400" algn="l" defTabSz="1828800" rtl="0" fontAlgn="base">
        <a:spcBef>
          <a:spcPct val="20000"/>
        </a:spcBef>
        <a:spcAft>
          <a:spcPct val="0"/>
        </a:spcAft>
        <a:buFont typeface="Arial" pitchFamily="34" charset="0"/>
        <a:buChar char="»"/>
        <a:defRPr sz="8000" kern="1200">
          <a:solidFill>
            <a:srgbClr val="0D4479"/>
          </a:solidFill>
          <a:latin typeface="Franklin Gothic Book"/>
          <a:ea typeface="Franklin Gothic Book" pitchFamily="34" charset="0"/>
          <a:cs typeface="Franklin Gothic Book"/>
        </a:defRPr>
      </a:lvl5pPr>
      <a:lvl6pPr marL="10058400" indent="-914400" algn="l" defTabSz="1828800" rtl="0" eaLnBrk="1" latinLnBrk="0" hangingPunct="1">
        <a:spcBef>
          <a:spcPct val="20000"/>
        </a:spcBef>
        <a:buFont typeface="Arial"/>
        <a:buChar char="•"/>
        <a:defRPr sz="8000" kern="1200">
          <a:solidFill>
            <a:schemeClr val="tx1"/>
          </a:solidFill>
          <a:latin typeface="+mn-lt"/>
          <a:ea typeface="+mn-ea"/>
          <a:cs typeface="+mn-cs"/>
        </a:defRPr>
      </a:lvl6pPr>
      <a:lvl7pPr marL="11887200" indent="-914400" algn="l" defTabSz="1828800" rtl="0" eaLnBrk="1" latinLnBrk="0" hangingPunct="1">
        <a:spcBef>
          <a:spcPct val="20000"/>
        </a:spcBef>
        <a:buFont typeface="Arial"/>
        <a:buChar char="•"/>
        <a:defRPr sz="8000" kern="1200">
          <a:solidFill>
            <a:schemeClr val="tx1"/>
          </a:solidFill>
          <a:latin typeface="+mn-lt"/>
          <a:ea typeface="+mn-ea"/>
          <a:cs typeface="+mn-cs"/>
        </a:defRPr>
      </a:lvl7pPr>
      <a:lvl8pPr marL="13716000" indent="-914400" algn="l" defTabSz="1828800" rtl="0" eaLnBrk="1" latinLnBrk="0" hangingPunct="1">
        <a:spcBef>
          <a:spcPct val="20000"/>
        </a:spcBef>
        <a:buFont typeface="Arial"/>
        <a:buChar char="•"/>
        <a:defRPr sz="8000" kern="1200">
          <a:solidFill>
            <a:schemeClr val="tx1"/>
          </a:solidFill>
          <a:latin typeface="+mn-lt"/>
          <a:ea typeface="+mn-ea"/>
          <a:cs typeface="+mn-cs"/>
        </a:defRPr>
      </a:lvl8pPr>
      <a:lvl9pPr marL="15544800" indent="-914400" algn="l" defTabSz="1828800" rtl="0" eaLnBrk="1" latinLnBrk="0" hangingPunct="1">
        <a:spcBef>
          <a:spcPct val="20000"/>
        </a:spcBef>
        <a:buFont typeface="Arial"/>
        <a:buChar char="•"/>
        <a:defRPr sz="8000" kern="1200">
          <a:solidFill>
            <a:schemeClr val="tx1"/>
          </a:solidFill>
          <a:latin typeface="+mn-lt"/>
          <a:ea typeface="+mn-ea"/>
          <a:cs typeface="+mn-cs"/>
        </a:defRPr>
      </a:lvl9pPr>
    </p:bodyStyle>
    <p:otherStyle>
      <a:defPPr>
        <a:defRPr lang="en-US"/>
      </a:defPPr>
      <a:lvl1pPr marL="0" algn="l" defTabSz="1828800" rtl="0" eaLnBrk="1" latinLnBrk="0" hangingPunct="1">
        <a:defRPr sz="7200" kern="1200">
          <a:solidFill>
            <a:schemeClr val="tx1"/>
          </a:solidFill>
          <a:latin typeface="+mn-lt"/>
          <a:ea typeface="+mn-ea"/>
          <a:cs typeface="+mn-cs"/>
        </a:defRPr>
      </a:lvl1pPr>
      <a:lvl2pPr marL="1828800" algn="l" defTabSz="1828800" rtl="0" eaLnBrk="1" latinLnBrk="0" hangingPunct="1">
        <a:defRPr sz="7200" kern="1200">
          <a:solidFill>
            <a:schemeClr val="tx1"/>
          </a:solidFill>
          <a:latin typeface="+mn-lt"/>
          <a:ea typeface="+mn-ea"/>
          <a:cs typeface="+mn-cs"/>
        </a:defRPr>
      </a:lvl2pPr>
      <a:lvl3pPr marL="3657600" algn="l" defTabSz="1828800" rtl="0" eaLnBrk="1" latinLnBrk="0" hangingPunct="1">
        <a:defRPr sz="7200" kern="1200">
          <a:solidFill>
            <a:schemeClr val="tx1"/>
          </a:solidFill>
          <a:latin typeface="+mn-lt"/>
          <a:ea typeface="+mn-ea"/>
          <a:cs typeface="+mn-cs"/>
        </a:defRPr>
      </a:lvl3pPr>
      <a:lvl4pPr marL="5486400" algn="l" defTabSz="1828800" rtl="0" eaLnBrk="1" latinLnBrk="0" hangingPunct="1">
        <a:defRPr sz="7200" kern="1200">
          <a:solidFill>
            <a:schemeClr val="tx1"/>
          </a:solidFill>
          <a:latin typeface="+mn-lt"/>
          <a:ea typeface="+mn-ea"/>
          <a:cs typeface="+mn-cs"/>
        </a:defRPr>
      </a:lvl4pPr>
      <a:lvl5pPr marL="7315200" algn="l" defTabSz="1828800" rtl="0" eaLnBrk="1" latinLnBrk="0" hangingPunct="1">
        <a:defRPr sz="7200" kern="1200">
          <a:solidFill>
            <a:schemeClr val="tx1"/>
          </a:solidFill>
          <a:latin typeface="+mn-lt"/>
          <a:ea typeface="+mn-ea"/>
          <a:cs typeface="+mn-cs"/>
        </a:defRPr>
      </a:lvl5pPr>
      <a:lvl6pPr marL="9144000" algn="l" defTabSz="1828800" rtl="0" eaLnBrk="1" latinLnBrk="0" hangingPunct="1">
        <a:defRPr sz="7200" kern="1200">
          <a:solidFill>
            <a:schemeClr val="tx1"/>
          </a:solidFill>
          <a:latin typeface="+mn-lt"/>
          <a:ea typeface="+mn-ea"/>
          <a:cs typeface="+mn-cs"/>
        </a:defRPr>
      </a:lvl6pPr>
      <a:lvl7pPr marL="10972800" algn="l" defTabSz="1828800" rtl="0" eaLnBrk="1" latinLnBrk="0" hangingPunct="1">
        <a:defRPr sz="7200" kern="1200">
          <a:solidFill>
            <a:schemeClr val="tx1"/>
          </a:solidFill>
          <a:latin typeface="+mn-lt"/>
          <a:ea typeface="+mn-ea"/>
          <a:cs typeface="+mn-cs"/>
        </a:defRPr>
      </a:lvl7pPr>
      <a:lvl8pPr marL="12801600" algn="l" defTabSz="1828800" rtl="0" eaLnBrk="1" latinLnBrk="0" hangingPunct="1">
        <a:defRPr sz="7200" kern="1200">
          <a:solidFill>
            <a:schemeClr val="tx1"/>
          </a:solidFill>
          <a:latin typeface="+mn-lt"/>
          <a:ea typeface="+mn-ea"/>
          <a:cs typeface="+mn-cs"/>
        </a:defRPr>
      </a:lvl8pPr>
      <a:lvl9pPr marL="14630400" algn="l" defTabSz="18288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slideLayout" Target="../slideLayouts/slideLayout1.xml"/><Relationship Id="rId2"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76999"/>
            <a:ext cx="34823400" cy="1754326"/>
          </a:xfrm>
          <a:prstGeom prst="rect">
            <a:avLst/>
          </a:prstGeom>
          <a:noFill/>
        </p:spPr>
        <p:txBody>
          <a:bodyPr wrap="square" rtlCol="0">
            <a:spAutoFit/>
          </a:bodyPr>
          <a:lstStyle/>
          <a:p>
            <a:pPr algn="ctr"/>
            <a:r>
              <a:rPr lang="en-US" sz="7200" b="1" dirty="0" smtClean="0">
                <a:solidFill>
                  <a:schemeClr val="bg1"/>
                </a:solidFill>
              </a:rPr>
              <a:t>Title</a:t>
            </a:r>
          </a:p>
          <a:p>
            <a:pPr algn="ctr"/>
            <a:r>
              <a:rPr lang="en-US" sz="3600" b="1" dirty="0" smtClean="0">
                <a:solidFill>
                  <a:schemeClr val="bg1"/>
                </a:solidFill>
              </a:rPr>
              <a:t>Author(s)</a:t>
            </a:r>
          </a:p>
        </p:txBody>
      </p:sp>
      <p:sp>
        <p:nvSpPr>
          <p:cNvPr id="3" name="Text Box 14"/>
          <p:cNvSpPr txBox="1">
            <a:spLocks noChangeArrowheads="1"/>
          </p:cNvSpPr>
          <p:nvPr/>
        </p:nvSpPr>
        <p:spPr bwMode="auto">
          <a:xfrm>
            <a:off x="914402" y="3810000"/>
            <a:ext cx="7313613" cy="3908762"/>
          </a:xfrm>
          <a:prstGeom prst="rect">
            <a:avLst/>
          </a:prstGeom>
          <a:noFill/>
          <a:ln w="19050">
            <a:solidFill>
              <a:schemeClr val="tx1"/>
            </a:solidFill>
            <a:prstDash val="dash"/>
            <a:miter lim="800000"/>
            <a:headEnd/>
            <a:tailEnd/>
          </a:ln>
          <a:effectLst/>
        </p:spPr>
        <p:txBody>
          <a:bodyPr wrap="square" lIns="228600" tIns="228600" rIns="228600" bIns="228600">
            <a:spAutoFit/>
          </a:bodyPr>
          <a:lstStyle/>
          <a:p>
            <a:r>
              <a:rPr lang="en-US" sz="3200" dirty="0" smtClean="0"/>
              <a:t>Insert your abstract text here. </a:t>
            </a:r>
            <a:r>
              <a:rPr lang="en-US" sz="3200" dirty="0"/>
              <a:t>Type </a:t>
            </a:r>
            <a:r>
              <a:rPr lang="en-US" sz="3200" dirty="0" smtClean="0"/>
              <a:t>it or copy </a:t>
            </a:r>
            <a:r>
              <a:rPr lang="en-US" sz="3200" dirty="0"/>
              <a:t>and paste from your </a:t>
            </a:r>
            <a:r>
              <a:rPr lang="en-US" sz="3200" dirty="0" smtClean="0"/>
              <a:t>word processing </a:t>
            </a:r>
            <a:r>
              <a:rPr lang="en-US" sz="3200" dirty="0"/>
              <a:t>document or other source</a:t>
            </a:r>
            <a:r>
              <a:rPr lang="en-US" sz="3200" dirty="0" smtClean="0"/>
              <a:t>.  The size of the text box will automatically change to accommodate the length of the text.</a:t>
            </a:r>
            <a:endParaRPr lang="en-US" sz="3200" dirty="0"/>
          </a:p>
          <a:p>
            <a:endParaRPr lang="en-US" sz="3200" dirty="0"/>
          </a:p>
        </p:txBody>
      </p:sp>
      <p:sp>
        <p:nvSpPr>
          <p:cNvPr id="4" name="Text Box 118"/>
          <p:cNvSpPr txBox="1">
            <a:spLocks noChangeArrowheads="1"/>
          </p:cNvSpPr>
          <p:nvPr/>
        </p:nvSpPr>
        <p:spPr bwMode="auto">
          <a:xfrm>
            <a:off x="3" y="2743200"/>
            <a:ext cx="9140825" cy="1028700"/>
          </a:xfrm>
          <a:prstGeom prst="rect">
            <a:avLst/>
          </a:prstGeom>
          <a:noFill/>
          <a:ln w="9525">
            <a:noFill/>
            <a:miter lim="800000"/>
            <a:headEnd/>
            <a:tailEnd/>
          </a:ln>
          <a:effectLst/>
        </p:spPr>
        <p:txBody>
          <a:bodyPr wrap="none" lIns="228600" tIns="228600" rIns="228600" bIns="228600" anchor="ctr" anchorCtr="1"/>
          <a:lstStyle/>
          <a:p>
            <a:pPr defTabSz="4389438"/>
            <a:r>
              <a:rPr lang="en-US" sz="4800" dirty="0" smtClean="0">
                <a:latin typeface="Impact" pitchFamily="34" charset="0"/>
              </a:rPr>
              <a:t>Abstract</a:t>
            </a:r>
            <a:endParaRPr lang="en-US" sz="4800" dirty="0">
              <a:latin typeface="Impact" pitchFamily="34" charset="0"/>
            </a:endParaRPr>
          </a:p>
        </p:txBody>
      </p:sp>
      <p:sp>
        <p:nvSpPr>
          <p:cNvPr id="5" name="Text Box 118"/>
          <p:cNvSpPr txBox="1">
            <a:spLocks noChangeArrowheads="1"/>
          </p:cNvSpPr>
          <p:nvPr/>
        </p:nvSpPr>
        <p:spPr bwMode="auto">
          <a:xfrm>
            <a:off x="3" y="7543800"/>
            <a:ext cx="9140825" cy="1028700"/>
          </a:xfrm>
          <a:prstGeom prst="rect">
            <a:avLst/>
          </a:prstGeom>
          <a:noFill/>
          <a:ln w="9525">
            <a:noFill/>
            <a:miter lim="800000"/>
            <a:headEnd/>
            <a:tailEnd/>
          </a:ln>
          <a:effectLst/>
        </p:spPr>
        <p:txBody>
          <a:bodyPr wrap="none" lIns="228600" tIns="228600" rIns="228600" bIns="228600" anchor="ctr" anchorCtr="1"/>
          <a:lstStyle/>
          <a:p>
            <a:pPr defTabSz="4389438"/>
            <a:r>
              <a:rPr lang="en-US" sz="4800" dirty="0" smtClean="0">
                <a:latin typeface="Impact" pitchFamily="34" charset="0"/>
              </a:rPr>
              <a:t>Introduction</a:t>
            </a:r>
            <a:endParaRPr lang="en-US" sz="4800" dirty="0">
              <a:latin typeface="Impact" pitchFamily="34" charset="0"/>
            </a:endParaRPr>
          </a:p>
        </p:txBody>
      </p:sp>
      <p:sp>
        <p:nvSpPr>
          <p:cNvPr id="6" name="Text Box 14"/>
          <p:cNvSpPr txBox="1">
            <a:spLocks noChangeArrowheads="1"/>
          </p:cNvSpPr>
          <p:nvPr/>
        </p:nvSpPr>
        <p:spPr bwMode="auto">
          <a:xfrm>
            <a:off x="533400" y="8534400"/>
            <a:ext cx="8226423" cy="11295400"/>
          </a:xfrm>
          <a:prstGeom prst="rect">
            <a:avLst/>
          </a:prstGeom>
          <a:noFill/>
          <a:ln w="19050">
            <a:solidFill>
              <a:schemeClr val="tx1"/>
            </a:solidFill>
            <a:prstDash val="dash"/>
            <a:miter lim="800000"/>
            <a:headEnd/>
            <a:tailEnd/>
          </a:ln>
          <a:effectLst/>
        </p:spPr>
        <p:txBody>
          <a:bodyPr wrap="square" lIns="228600" tIns="228600" rIns="228600" bIns="228600">
            <a:spAutoFit/>
          </a:bodyPr>
          <a:lstStyle/>
          <a:p>
            <a:r>
              <a:rPr lang="en-US" sz="3200" dirty="0" smtClean="0">
                <a:latin typeface="Arial" charset="0"/>
              </a:rPr>
              <a:t>Paste the text of your Introduction here</a:t>
            </a:r>
          </a:p>
          <a:p>
            <a:endParaRPr lang="en-US" sz="3200" dirty="0" smtClean="0">
              <a:latin typeface="Arial" charset="0"/>
            </a:endParaRPr>
          </a:p>
          <a:p>
            <a:r>
              <a:rPr lang="en-US" sz="3200" dirty="0" smtClean="0">
                <a:latin typeface="Arial" charset="0"/>
              </a:rPr>
              <a:t>Make sure you adequately describe WHY you did the proposed experiments</a:t>
            </a:r>
          </a:p>
          <a:p>
            <a:endParaRPr lang="en-US" sz="3200" dirty="0" smtClean="0">
              <a:latin typeface="Arial" charset="0"/>
            </a:endParaRPr>
          </a:p>
          <a:p>
            <a:r>
              <a:rPr lang="en-US" sz="3200" dirty="0" smtClean="0">
                <a:latin typeface="Arial" charset="0"/>
              </a:rPr>
              <a:t>WHY are these experiments important</a:t>
            </a:r>
          </a:p>
          <a:p>
            <a:endParaRPr lang="en-US" sz="3200" dirty="0" smtClean="0">
              <a:latin typeface="Arial" charset="0"/>
            </a:endParaRPr>
          </a:p>
          <a:p>
            <a:r>
              <a:rPr lang="en-US" sz="3200" dirty="0" smtClean="0">
                <a:latin typeface="Arial" charset="0"/>
              </a:rPr>
              <a:t>Include your hypothesis here</a:t>
            </a:r>
          </a:p>
          <a:p>
            <a:endParaRPr lang="en-US" sz="3200" dirty="0" smtClean="0">
              <a:latin typeface="Arial" charset="0"/>
            </a:endParaRPr>
          </a:p>
          <a:p>
            <a:r>
              <a:rPr lang="en-US" sz="3200" dirty="0" smtClean="0"/>
              <a:t>To change the border style of this text box: right-click on the dashed border, select ‘format shape’ and change the ‘Line Color’ and ‘Line Style’ to whatever you like.</a:t>
            </a:r>
          </a:p>
          <a:p>
            <a:endParaRPr lang="en-US" sz="3200" dirty="0" smtClean="0"/>
          </a:p>
          <a:p>
            <a:r>
              <a:rPr lang="en-US" sz="3200" dirty="0" smtClean="0"/>
              <a:t>To change the font style of this text box: Click on the border once to highlight the entire text box, then select a different font or font size that suits you. This text is in Arial 32pt and is easily readable up to 6 feet away on a 32” x 40” poster. Try to stay between 28pt – 40pt for best viewing.</a:t>
            </a:r>
          </a:p>
          <a:p>
            <a:endParaRPr lang="en-US" sz="3200" dirty="0"/>
          </a:p>
        </p:txBody>
      </p:sp>
      <p:sp>
        <p:nvSpPr>
          <p:cNvPr id="7" name="Text Box 118"/>
          <p:cNvSpPr txBox="1">
            <a:spLocks noChangeArrowheads="1"/>
          </p:cNvSpPr>
          <p:nvPr/>
        </p:nvSpPr>
        <p:spPr bwMode="auto">
          <a:xfrm>
            <a:off x="10058400" y="3083719"/>
            <a:ext cx="17449800" cy="1028700"/>
          </a:xfrm>
          <a:prstGeom prst="rect">
            <a:avLst/>
          </a:prstGeom>
          <a:noFill/>
          <a:ln w="9525">
            <a:noFill/>
            <a:miter lim="800000"/>
            <a:headEnd/>
            <a:tailEnd/>
          </a:ln>
          <a:effectLst/>
        </p:spPr>
        <p:txBody>
          <a:bodyPr wrap="none" lIns="228600" tIns="228600" rIns="228600" bIns="228600" anchor="ctr" anchorCtr="1"/>
          <a:lstStyle/>
          <a:p>
            <a:pPr defTabSz="4389438"/>
            <a:r>
              <a:rPr lang="en-US" sz="4800" dirty="0" smtClean="0">
                <a:latin typeface="Impact" pitchFamily="34" charset="0"/>
              </a:rPr>
              <a:t>Methods and Results</a:t>
            </a:r>
            <a:endParaRPr lang="en-US" sz="4800" dirty="0">
              <a:latin typeface="Impact" pitchFamily="34" charset="0"/>
            </a:endParaRPr>
          </a:p>
        </p:txBody>
      </p:sp>
      <p:sp>
        <p:nvSpPr>
          <p:cNvPr id="8" name="Text Box 14"/>
          <p:cNvSpPr txBox="1">
            <a:spLocks noChangeArrowheads="1"/>
          </p:cNvSpPr>
          <p:nvPr/>
        </p:nvSpPr>
        <p:spPr bwMode="auto">
          <a:xfrm>
            <a:off x="9140828" y="4112419"/>
            <a:ext cx="18367375" cy="10802957"/>
          </a:xfrm>
          <a:prstGeom prst="rect">
            <a:avLst/>
          </a:prstGeom>
          <a:noFill/>
          <a:ln w="19050">
            <a:solidFill>
              <a:schemeClr val="tx1"/>
            </a:solidFill>
            <a:prstDash val="dash"/>
            <a:miter lim="800000"/>
            <a:headEnd/>
            <a:tailEnd/>
          </a:ln>
          <a:effectLst/>
        </p:spPr>
        <p:txBody>
          <a:bodyPr wrap="square" lIns="228600" tIns="228600" rIns="228600" bIns="228600">
            <a:spAutoFit/>
          </a:bodyPr>
          <a:lstStyle/>
          <a:p>
            <a:r>
              <a:rPr lang="en-US" sz="3200" dirty="0" smtClean="0">
                <a:latin typeface="Arial" charset="0"/>
              </a:rPr>
              <a:t>Paste the text of your methods and results here</a:t>
            </a:r>
          </a:p>
          <a:p>
            <a:endParaRPr lang="en-US" sz="3200" dirty="0" smtClean="0">
              <a:latin typeface="Arial" charset="0"/>
            </a:endParaRPr>
          </a:p>
          <a:p>
            <a:r>
              <a:rPr lang="en-US" sz="3200" dirty="0" smtClean="0">
                <a:latin typeface="Arial" charset="0"/>
              </a:rPr>
              <a:t>Don’t feel you need to write massive amounts of detail for this section.  Summarize the information!  Bullet points often work well.</a:t>
            </a:r>
          </a:p>
          <a:p>
            <a:endParaRPr lang="en-US" sz="3200" dirty="0" smtClean="0">
              <a:latin typeface="Arial" charset="0"/>
            </a:endParaRPr>
          </a:p>
          <a:p>
            <a:endParaRPr lang="en-US" sz="3200" dirty="0" smtClean="0">
              <a:latin typeface="Arial" charset="0"/>
            </a:endParaRPr>
          </a:p>
          <a:p>
            <a:endParaRPr lang="en-US" sz="3200" dirty="0" smtClean="0">
              <a:latin typeface="Arial" charset="0"/>
            </a:endParaRPr>
          </a:p>
          <a:p>
            <a:r>
              <a:rPr lang="en-US" sz="3200" dirty="0" smtClean="0">
                <a:latin typeface="Arial" charset="0"/>
              </a:rPr>
              <a:t>This section can include figures, tables graphs images etc…</a:t>
            </a:r>
          </a:p>
          <a:p>
            <a:endParaRPr lang="en-US" sz="3200" dirty="0" smtClean="0">
              <a:latin typeface="Arial" charset="0"/>
            </a:endParaRPr>
          </a:p>
          <a:p>
            <a:r>
              <a:rPr lang="en-US" sz="3200" dirty="0" smtClean="0">
                <a:latin typeface="Arial" charset="0"/>
              </a:rPr>
              <a:t>Images and pictures of your study topics are also appreciated.  Make sure any images you import are at a high enough resolution for printing.</a:t>
            </a:r>
          </a:p>
          <a:p>
            <a:endParaRPr lang="en-US" sz="3200" dirty="0" smtClean="0">
              <a:latin typeface="Arial" charset="0"/>
            </a:endParaRPr>
          </a:p>
          <a:p>
            <a:endParaRPr lang="en-US" sz="3200" dirty="0" smtClean="0">
              <a:latin typeface="Arial" charset="0"/>
            </a:endParaRPr>
          </a:p>
          <a:p>
            <a:r>
              <a:rPr lang="en-US" sz="3200" b="1" dirty="0" smtClean="0">
                <a:solidFill>
                  <a:srgbClr val="CC0000"/>
                </a:solidFill>
              </a:rPr>
              <a:t>Note:  Different disciplines have different requirements and use different vocabulary.  The various elements and text boxes included in this template are examples of what is commonly included in poster.  They are simply placeholders and you should feel free to add, delete, re-arrange, re-name, or re-size  as to what best suits your needs.</a:t>
            </a:r>
          </a:p>
          <a:p>
            <a:endParaRPr lang="en-US" sz="3200" b="1" dirty="0" smtClean="0">
              <a:solidFill>
                <a:srgbClr val="CC0000"/>
              </a:solidFill>
            </a:endParaRPr>
          </a:p>
          <a:p>
            <a:r>
              <a:rPr lang="en-US" sz="3200" b="1" dirty="0" smtClean="0">
                <a:solidFill>
                  <a:srgbClr val="CC0000"/>
                </a:solidFill>
              </a:rPr>
              <a:t>What really matters is that the organization and flow of  information be logical and easy to follow.</a:t>
            </a:r>
          </a:p>
          <a:p>
            <a:endParaRPr lang="en-US" sz="3200" dirty="0">
              <a:latin typeface="Arial" charset="0"/>
            </a:endParaRPr>
          </a:p>
        </p:txBody>
      </p:sp>
      <p:sp>
        <p:nvSpPr>
          <p:cNvPr id="9" name="Text Box 118"/>
          <p:cNvSpPr txBox="1">
            <a:spLocks noChangeArrowheads="1"/>
          </p:cNvSpPr>
          <p:nvPr/>
        </p:nvSpPr>
        <p:spPr bwMode="auto">
          <a:xfrm>
            <a:off x="27435179" y="3083719"/>
            <a:ext cx="9140825" cy="1028700"/>
          </a:xfrm>
          <a:prstGeom prst="rect">
            <a:avLst/>
          </a:prstGeom>
          <a:noFill/>
          <a:ln w="9525">
            <a:noFill/>
            <a:miter lim="800000"/>
            <a:headEnd/>
            <a:tailEnd/>
          </a:ln>
          <a:effectLst/>
        </p:spPr>
        <p:txBody>
          <a:bodyPr wrap="none" lIns="228600" tIns="228600" rIns="228600" bIns="228600" anchor="ctr" anchorCtr="1"/>
          <a:lstStyle/>
          <a:p>
            <a:pPr defTabSz="4389438"/>
            <a:r>
              <a:rPr lang="en-US" sz="4800" dirty="0" smtClean="0">
                <a:latin typeface="Impact" pitchFamily="34" charset="0"/>
              </a:rPr>
              <a:t>Discussion </a:t>
            </a:r>
            <a:endParaRPr lang="en-US" sz="4800" dirty="0">
              <a:latin typeface="Impact" pitchFamily="34" charset="0"/>
            </a:endParaRPr>
          </a:p>
        </p:txBody>
      </p:sp>
      <p:sp>
        <p:nvSpPr>
          <p:cNvPr id="11" name="Text Box 14"/>
          <p:cNvSpPr txBox="1">
            <a:spLocks noChangeArrowheads="1"/>
          </p:cNvSpPr>
          <p:nvPr/>
        </p:nvSpPr>
        <p:spPr bwMode="auto">
          <a:xfrm>
            <a:off x="28347990" y="4112419"/>
            <a:ext cx="7313613" cy="7680960"/>
          </a:xfrm>
          <a:prstGeom prst="rect">
            <a:avLst/>
          </a:prstGeom>
          <a:noFill/>
          <a:ln w="19050">
            <a:solidFill>
              <a:schemeClr val="tx1"/>
            </a:solidFill>
            <a:prstDash val="dash"/>
            <a:miter lim="800000"/>
            <a:headEnd/>
            <a:tailEnd/>
          </a:ln>
          <a:effectLst/>
        </p:spPr>
        <p:txBody>
          <a:bodyPr wrap="square" lIns="228600" tIns="228600" rIns="228600" bIns="228600">
            <a:spAutoFit/>
          </a:bodyPr>
          <a:lstStyle/>
          <a:p>
            <a:r>
              <a:rPr lang="en-US" sz="3200" dirty="0" smtClean="0"/>
              <a:t>Insert text of more specific discussion and analysis of results here. </a:t>
            </a:r>
          </a:p>
          <a:p>
            <a:endParaRPr lang="en-US" sz="3200" dirty="0" smtClean="0"/>
          </a:p>
          <a:p>
            <a:r>
              <a:rPr lang="en-US" sz="3200" dirty="0" smtClean="0">
                <a:solidFill>
                  <a:srgbClr val="253D75"/>
                </a:solidFill>
                <a:latin typeface="Arial" charset="0"/>
              </a:rPr>
              <a:t>What did you find in your studies?</a:t>
            </a:r>
          </a:p>
          <a:p>
            <a:endParaRPr lang="en-US" sz="3200" dirty="0" smtClean="0">
              <a:solidFill>
                <a:srgbClr val="253D75"/>
              </a:solidFill>
              <a:latin typeface="Arial" charset="0"/>
            </a:endParaRPr>
          </a:p>
          <a:p>
            <a:r>
              <a:rPr lang="en-US" sz="3200" dirty="0" smtClean="0">
                <a:solidFill>
                  <a:srgbClr val="253D75"/>
                </a:solidFill>
                <a:latin typeface="Arial" charset="0"/>
              </a:rPr>
              <a:t>Discuss any limitations of the study</a:t>
            </a:r>
          </a:p>
          <a:p>
            <a:endParaRPr lang="en-US" sz="3200" dirty="0" smtClean="0">
              <a:solidFill>
                <a:srgbClr val="253D75"/>
              </a:solidFill>
              <a:latin typeface="Arial" charset="0"/>
            </a:endParaRPr>
          </a:p>
          <a:p>
            <a:r>
              <a:rPr lang="en-US" sz="3200" dirty="0" smtClean="0">
                <a:solidFill>
                  <a:srgbClr val="253D75"/>
                </a:solidFill>
                <a:latin typeface="Arial" charset="0"/>
              </a:rPr>
              <a:t>WHY is this important (Relate this back to the Intro section)?</a:t>
            </a:r>
          </a:p>
          <a:p>
            <a:endParaRPr lang="en-US" sz="3200" dirty="0" smtClean="0">
              <a:solidFill>
                <a:srgbClr val="253D75"/>
              </a:solidFill>
              <a:latin typeface="Arial" charset="0"/>
            </a:endParaRPr>
          </a:p>
          <a:p>
            <a:r>
              <a:rPr lang="en-US" sz="3200" dirty="0" smtClean="0">
                <a:solidFill>
                  <a:srgbClr val="253D75"/>
                </a:solidFill>
                <a:latin typeface="Arial" charset="0"/>
              </a:rPr>
              <a:t>What are the next steps?</a:t>
            </a:r>
          </a:p>
          <a:p>
            <a:endParaRPr lang="en-US" sz="3200" dirty="0" smtClean="0"/>
          </a:p>
          <a:p>
            <a:r>
              <a:rPr lang="en-US" sz="3200" dirty="0" smtClean="0"/>
              <a:t>Your conclusion should be included here as well.</a:t>
            </a:r>
          </a:p>
          <a:p>
            <a:endParaRPr lang="en-US" sz="3200" dirty="0" smtClean="0"/>
          </a:p>
          <a:p>
            <a:endParaRPr lang="en-US" sz="3200" dirty="0" smtClean="0"/>
          </a:p>
          <a:p>
            <a:endParaRPr lang="en-US" sz="3200" dirty="0" smtClean="0"/>
          </a:p>
          <a:p>
            <a:endParaRPr lang="en-US" sz="3200" dirty="0"/>
          </a:p>
        </p:txBody>
      </p:sp>
      <p:sp>
        <p:nvSpPr>
          <p:cNvPr id="12" name="Text Box 118"/>
          <p:cNvSpPr txBox="1">
            <a:spLocks noChangeArrowheads="1"/>
          </p:cNvSpPr>
          <p:nvPr/>
        </p:nvSpPr>
        <p:spPr bwMode="auto">
          <a:xfrm>
            <a:off x="27435179" y="12551726"/>
            <a:ext cx="9140825" cy="1028700"/>
          </a:xfrm>
          <a:prstGeom prst="rect">
            <a:avLst/>
          </a:prstGeom>
          <a:noFill/>
          <a:ln w="9525">
            <a:noFill/>
            <a:miter lim="800000"/>
            <a:headEnd/>
            <a:tailEnd/>
          </a:ln>
          <a:effectLst/>
        </p:spPr>
        <p:txBody>
          <a:bodyPr wrap="none" lIns="228600" tIns="228600" rIns="228600" bIns="228600" anchor="ctr" anchorCtr="1"/>
          <a:lstStyle/>
          <a:p>
            <a:pPr defTabSz="4389438"/>
            <a:r>
              <a:rPr lang="en-US" sz="4800" dirty="0" smtClean="0">
                <a:latin typeface="Impact" pitchFamily="34" charset="0"/>
              </a:rPr>
              <a:t>References</a:t>
            </a:r>
            <a:endParaRPr lang="en-US" sz="4800" dirty="0">
              <a:latin typeface="Impact" pitchFamily="34" charset="0"/>
            </a:endParaRPr>
          </a:p>
        </p:txBody>
      </p:sp>
      <p:pic>
        <p:nvPicPr>
          <p:cNvPr id="1026" name="Picture 2" descr="C:\Program Files\Microsoft Office\MEDIA\CAGCAT10\j0305257.wmf"/>
          <p:cNvPicPr>
            <a:picLocks noChangeAspect="1" noChangeArrowheads="1"/>
          </p:cNvPicPr>
          <p:nvPr/>
        </p:nvPicPr>
        <p:blipFill>
          <a:blip r:embed="rId2"/>
          <a:srcRect/>
          <a:stretch>
            <a:fillRect/>
          </a:stretch>
        </p:blipFill>
        <p:spPr bwMode="auto">
          <a:xfrm>
            <a:off x="9140825" y="14687550"/>
            <a:ext cx="3910704" cy="3154680"/>
          </a:xfrm>
          <a:prstGeom prst="rect">
            <a:avLst/>
          </a:prstGeom>
          <a:noFill/>
        </p:spPr>
      </p:pic>
      <p:pic>
        <p:nvPicPr>
          <p:cNvPr id="1027" name="Picture 3" descr="C:\Program Files\Microsoft Office\MEDIA\CAGCAT10\j0205582.wmf"/>
          <p:cNvPicPr>
            <a:picLocks noChangeAspect="1" noChangeArrowheads="1"/>
          </p:cNvPicPr>
          <p:nvPr/>
        </p:nvPicPr>
        <p:blipFill>
          <a:blip r:embed="rId3"/>
          <a:srcRect/>
          <a:stretch>
            <a:fillRect/>
          </a:stretch>
        </p:blipFill>
        <p:spPr bwMode="auto">
          <a:xfrm>
            <a:off x="15925804" y="14685169"/>
            <a:ext cx="4583693" cy="3154680"/>
          </a:xfrm>
          <a:prstGeom prst="rect">
            <a:avLst/>
          </a:prstGeom>
          <a:noFill/>
        </p:spPr>
      </p:pic>
      <p:pic>
        <p:nvPicPr>
          <p:cNvPr id="1029" name="Picture 5" descr="C:\Documents and Settings\16006847\Local Settings\Temporary Internet Files\Content.IE5\ZHGAE68H\MC900294232[1].wmf"/>
          <p:cNvPicPr>
            <a:picLocks noChangeAspect="1" noChangeArrowheads="1"/>
          </p:cNvPicPr>
          <p:nvPr/>
        </p:nvPicPr>
        <p:blipFill>
          <a:blip r:embed="rId4"/>
          <a:srcRect/>
          <a:stretch>
            <a:fillRect/>
          </a:stretch>
        </p:blipFill>
        <p:spPr bwMode="auto">
          <a:xfrm>
            <a:off x="22763757" y="14687550"/>
            <a:ext cx="4476776" cy="3154680"/>
          </a:xfrm>
          <a:prstGeom prst="rect">
            <a:avLst/>
          </a:prstGeom>
          <a:noFill/>
        </p:spPr>
      </p:pic>
      <p:sp>
        <p:nvSpPr>
          <p:cNvPr id="21" name="TextBox 20"/>
          <p:cNvSpPr txBox="1"/>
          <p:nvPr/>
        </p:nvSpPr>
        <p:spPr>
          <a:xfrm>
            <a:off x="9140828" y="17987114"/>
            <a:ext cx="3660775" cy="369332"/>
          </a:xfrm>
          <a:prstGeom prst="rect">
            <a:avLst/>
          </a:prstGeom>
          <a:noFill/>
        </p:spPr>
        <p:txBody>
          <a:bodyPr wrap="square" rtlCol="0">
            <a:spAutoFit/>
          </a:bodyPr>
          <a:lstStyle/>
          <a:p>
            <a:pPr algn="ctr"/>
            <a:r>
              <a:rPr lang="en-US" b="1" dirty="0" smtClean="0"/>
              <a:t>Caption</a:t>
            </a:r>
            <a:endParaRPr lang="en-US" b="1" dirty="0"/>
          </a:p>
        </p:txBody>
      </p:sp>
      <p:sp>
        <p:nvSpPr>
          <p:cNvPr id="23" name="TextBox 22"/>
          <p:cNvSpPr txBox="1"/>
          <p:nvPr/>
        </p:nvSpPr>
        <p:spPr>
          <a:xfrm>
            <a:off x="16306804" y="18011313"/>
            <a:ext cx="3660775" cy="369332"/>
          </a:xfrm>
          <a:prstGeom prst="rect">
            <a:avLst/>
          </a:prstGeom>
          <a:noFill/>
        </p:spPr>
        <p:txBody>
          <a:bodyPr wrap="square" rtlCol="0">
            <a:spAutoFit/>
          </a:bodyPr>
          <a:lstStyle/>
          <a:p>
            <a:pPr algn="ctr"/>
            <a:r>
              <a:rPr lang="en-US" b="1" dirty="0" smtClean="0"/>
              <a:t>Caption</a:t>
            </a:r>
            <a:endParaRPr lang="en-US" b="1" dirty="0"/>
          </a:p>
        </p:txBody>
      </p:sp>
      <p:sp>
        <p:nvSpPr>
          <p:cNvPr id="25" name="TextBox 24"/>
          <p:cNvSpPr txBox="1"/>
          <p:nvPr/>
        </p:nvSpPr>
        <p:spPr>
          <a:xfrm>
            <a:off x="22763757" y="17987114"/>
            <a:ext cx="4476776" cy="369332"/>
          </a:xfrm>
          <a:prstGeom prst="rect">
            <a:avLst/>
          </a:prstGeom>
          <a:noFill/>
        </p:spPr>
        <p:txBody>
          <a:bodyPr wrap="square" rtlCol="0">
            <a:spAutoFit/>
          </a:bodyPr>
          <a:lstStyle/>
          <a:p>
            <a:pPr algn="ctr"/>
            <a:r>
              <a:rPr lang="en-US" b="1" dirty="0" smtClean="0"/>
              <a:t>Caption</a:t>
            </a:r>
            <a:endParaRPr lang="en-US" b="1" dirty="0"/>
          </a:p>
        </p:txBody>
      </p:sp>
      <p:sp>
        <p:nvSpPr>
          <p:cNvPr id="28" name="TextBox 27"/>
          <p:cNvSpPr txBox="1"/>
          <p:nvPr/>
        </p:nvSpPr>
        <p:spPr>
          <a:xfrm>
            <a:off x="28347990" y="13580426"/>
            <a:ext cx="6932613" cy="4893647"/>
          </a:xfrm>
          <a:prstGeom prst="rect">
            <a:avLst/>
          </a:prstGeom>
          <a:noFill/>
          <a:ln w="19050">
            <a:solidFill>
              <a:schemeClr val="tx1"/>
            </a:solidFill>
            <a:prstDash val="dash"/>
            <a:miter lim="800000"/>
            <a:headEnd/>
            <a:tailEnd/>
          </a:ln>
          <a:effectLst/>
        </p:spPr>
        <p:txBody>
          <a:bodyPr lIns="228600" tIns="228600" rIns="228600" bIns="228600">
            <a:spAutoFit/>
          </a:bodyPr>
          <a:lstStyle/>
          <a:p>
            <a:r>
              <a:rPr lang="en-US" sz="3200" dirty="0" smtClean="0"/>
              <a:t>List all references and resources used here.</a:t>
            </a:r>
          </a:p>
          <a:p>
            <a:endParaRPr lang="en-US" sz="3200" dirty="0" smtClean="0"/>
          </a:p>
          <a:p>
            <a:r>
              <a:rPr lang="en-US" sz="3200" dirty="0" smtClean="0"/>
              <a:t>Use the documentation style appropriate for your discipline.</a:t>
            </a:r>
          </a:p>
          <a:p>
            <a:endParaRPr lang="en-US" sz="3200" dirty="0" smtClean="0"/>
          </a:p>
          <a:p>
            <a:r>
              <a:rPr lang="en-US" sz="3200" dirty="0" smtClean="0"/>
              <a:t>If necessary, you may use multiple columns.</a:t>
            </a:r>
          </a:p>
          <a:p>
            <a:endParaRPr lang="en-US" sz="3200" dirty="0" smtClean="0"/>
          </a:p>
        </p:txBody>
      </p:sp>
      <p:sp>
        <p:nvSpPr>
          <p:cNvPr id="29" name="TextBox 28"/>
          <p:cNvSpPr txBox="1"/>
          <p:nvPr/>
        </p:nvSpPr>
        <p:spPr>
          <a:xfrm>
            <a:off x="838200" y="19778008"/>
            <a:ext cx="19595095" cy="1938992"/>
          </a:xfrm>
          <a:prstGeom prst="rect">
            <a:avLst/>
          </a:prstGeom>
          <a:noFill/>
        </p:spPr>
        <p:txBody>
          <a:bodyPr wrap="square" rtlCol="0">
            <a:spAutoFit/>
          </a:bodyPr>
          <a:lstStyle/>
          <a:p>
            <a:r>
              <a:rPr lang="en-US" sz="3000" b="1" i="1" dirty="0" smtClean="0">
                <a:solidFill>
                  <a:schemeClr val="bg1"/>
                </a:solidFill>
              </a:rPr>
              <a:t>Acknowledgements</a:t>
            </a:r>
          </a:p>
          <a:p>
            <a:endParaRPr lang="en-US" sz="3000" b="1" dirty="0" smtClean="0">
              <a:solidFill>
                <a:schemeClr val="bg1"/>
              </a:solidFill>
            </a:endParaRPr>
          </a:p>
          <a:p>
            <a:r>
              <a:rPr lang="en-US" sz="3000" b="1" dirty="0" smtClean="0">
                <a:solidFill>
                  <a:schemeClr val="bg1"/>
                </a:solidFill>
              </a:rPr>
              <a:t>List any acknowledgements here</a:t>
            </a:r>
          </a:p>
          <a:p>
            <a:r>
              <a:rPr lang="en-US" sz="3000" b="1" dirty="0" smtClean="0">
                <a:solidFill>
                  <a:schemeClr val="bg1"/>
                </a:solidFill>
              </a:rPr>
              <a:t>Faculty Mentor: </a:t>
            </a:r>
            <a:endParaRPr lang="en-US" sz="3000" b="1" dirty="0">
              <a:solidFill>
                <a:schemeClr val="bg1"/>
              </a:solidFill>
            </a:endParaRPr>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378</TotalTime>
  <Words>421</Words>
  <Application>Microsoft Macintosh PowerPoint</Application>
  <PresentationFormat>Custom</PresentationFormat>
  <Paragraphs>58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Franklin Gothic Book</vt:lpstr>
      <vt:lpstr>Franklin Gothic Demi Cond</vt:lpstr>
      <vt:lpstr>Impact</vt:lpstr>
      <vt:lpstr>Office Theme</vt:lpstr>
      <vt:lpstr>PowerPoint Presentation</vt:lpstr>
    </vt:vector>
  </TitlesOfParts>
  <Company>SFCC</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Yongue</dc:creator>
  <cp:lastModifiedBy>Microsoft Office User</cp:lastModifiedBy>
  <cp:revision>19</cp:revision>
  <dcterms:created xsi:type="dcterms:W3CDTF">2009-06-12T16:45:20Z</dcterms:created>
  <dcterms:modified xsi:type="dcterms:W3CDTF">2017-11-03T14:50:57Z</dcterms:modified>
</cp:coreProperties>
</file>