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5" r:id="rId2"/>
  </p:sldMasterIdLst>
  <p:notesMasterIdLst>
    <p:notesMasterId r:id="rId5"/>
  </p:notesMasterIdLst>
  <p:sldIdLst>
    <p:sldId id="257" r:id="rId3"/>
    <p:sldId id="256" r:id="rId4"/>
  </p:sldIdLst>
  <p:sldSz cx="24384000" cy="13716000"/>
  <p:notesSz cx="6858000" cy="9144000"/>
  <p:embeddedFontLst>
    <p:embeddedFont>
      <p:font typeface="Arial Narrow" panose="020B0604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9"/>
    <a:srgbClr val="5F5F5F"/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4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 Narrow" panose="020B0604020202020204" pitchFamily="34" charset="0"/>
        <a:ea typeface="Helvetica Neue"/>
        <a:cs typeface="Arial Narrow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364CED-EC26-EF40-8014-F22F4A0AA074}"/>
              </a:ext>
            </a:extLst>
          </p:cNvPr>
          <p:cNvSpPr/>
          <p:nvPr userDrawn="1"/>
        </p:nvSpPr>
        <p:spPr>
          <a:xfrm>
            <a:off x="0" y="0"/>
            <a:ext cx="24384000" cy="1136822"/>
          </a:xfrm>
          <a:prstGeom prst="rect">
            <a:avLst/>
          </a:prstGeom>
          <a:solidFill>
            <a:srgbClr val="5F5F5F"/>
          </a:solidFill>
          <a:ln w="12700" cap="flat">
            <a:noFill/>
            <a:miter lim="400000"/>
          </a:ln>
          <a:effectLst>
            <a:outerShdw blurRad="256885" dist="127000" dir="5400000" sx="100065" sy="100065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7D805-0BCA-6847-836A-358E3E6A04FE}"/>
              </a:ext>
            </a:extLst>
          </p:cNvPr>
          <p:cNvSpPr/>
          <p:nvPr userDrawn="1"/>
        </p:nvSpPr>
        <p:spPr>
          <a:xfrm>
            <a:off x="0" y="12579178"/>
            <a:ext cx="24384000" cy="1136822"/>
          </a:xfrm>
          <a:prstGeom prst="rect">
            <a:avLst/>
          </a:prstGeom>
          <a:solidFill>
            <a:srgbClr val="5F5F5F"/>
          </a:solidFill>
          <a:ln w="12700" cap="flat">
            <a:noFill/>
            <a:miter lim="400000"/>
          </a:ln>
          <a:effectLst>
            <a:outerShdw blurRad="254000" dist="127000" dir="162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A9E4F-BB23-214C-8334-35AFCF258D18}"/>
              </a:ext>
            </a:extLst>
          </p:cNvPr>
          <p:cNvSpPr/>
          <p:nvPr userDrawn="1"/>
        </p:nvSpPr>
        <p:spPr>
          <a:xfrm>
            <a:off x="11048998" y="0"/>
            <a:ext cx="2286000" cy="228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540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6BED2-5058-374E-8520-4E2F81656F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78" y="329730"/>
            <a:ext cx="1604240" cy="1594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96387-6614-2E41-B84F-4F4609FCB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82" y="12858274"/>
            <a:ext cx="5594231" cy="507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398D8E-C7E6-DF43-AE12-07F7A8CEB253}"/>
              </a:ext>
            </a:extLst>
          </p:cNvPr>
          <p:cNvSpPr/>
          <p:nvPr userDrawn="1"/>
        </p:nvSpPr>
        <p:spPr>
          <a:xfrm>
            <a:off x="0" y="0"/>
            <a:ext cx="24384000" cy="1136822"/>
          </a:xfrm>
          <a:prstGeom prst="rect">
            <a:avLst/>
          </a:prstGeom>
          <a:solidFill>
            <a:srgbClr val="003D79"/>
          </a:solidFill>
          <a:ln w="12700" cap="flat">
            <a:noFill/>
            <a:miter lim="400000"/>
          </a:ln>
          <a:effectLst>
            <a:outerShdw blurRad="256885" dist="127000" dir="5400000" sx="100065" sy="100065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8FC3-B344-F54E-9019-2020D55FFC94}"/>
              </a:ext>
            </a:extLst>
          </p:cNvPr>
          <p:cNvSpPr/>
          <p:nvPr userDrawn="1"/>
        </p:nvSpPr>
        <p:spPr>
          <a:xfrm>
            <a:off x="0" y="12579178"/>
            <a:ext cx="24384000" cy="1136822"/>
          </a:xfrm>
          <a:prstGeom prst="rect">
            <a:avLst/>
          </a:prstGeom>
          <a:solidFill>
            <a:srgbClr val="003D79"/>
          </a:solidFill>
          <a:ln w="12700" cap="flat">
            <a:noFill/>
            <a:miter lim="400000"/>
          </a:ln>
          <a:effectLst>
            <a:outerShdw blurRad="254000" dist="127000" dir="162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E0EA0-2ABD-D848-8976-9209BB1ADEA4}"/>
              </a:ext>
            </a:extLst>
          </p:cNvPr>
          <p:cNvSpPr/>
          <p:nvPr userDrawn="1"/>
        </p:nvSpPr>
        <p:spPr>
          <a:xfrm>
            <a:off x="11048998" y="0"/>
            <a:ext cx="2286000" cy="228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540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1A6EB-694E-A447-AC41-390BB5C56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78" y="329730"/>
            <a:ext cx="1604240" cy="1594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43A1E-A989-5F42-8C99-D4CF233CD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82" y="12858274"/>
            <a:ext cx="5594231" cy="5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AB4BE3-C4FE-FC4A-965C-E4DFBBD5CA09}"/>
              </a:ext>
            </a:extLst>
          </p:cNvPr>
          <p:cNvSpPr txBox="1"/>
          <p:nvPr/>
        </p:nvSpPr>
        <p:spPr>
          <a:xfrm>
            <a:off x="1214262" y="3208440"/>
            <a:ext cx="66199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Main Title</a:t>
            </a:r>
            <a:b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And Second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D6F86-35E2-2346-ACF3-65CADFC97624}"/>
              </a:ext>
            </a:extLst>
          </p:cNvPr>
          <p:cNvSpPr txBox="1"/>
          <p:nvPr/>
        </p:nvSpPr>
        <p:spPr>
          <a:xfrm>
            <a:off x="1214262" y="5252155"/>
            <a:ext cx="869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SUBTITLE OR FURTHER DESCRIPTION, </a:t>
            </a:r>
            <a:b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AS NECESSARY – CAN BE MULTIPLE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4B367-87F9-564C-B3CD-9614AC311124}"/>
              </a:ext>
            </a:extLst>
          </p:cNvPr>
          <p:cNvSpPr txBox="1"/>
          <p:nvPr/>
        </p:nvSpPr>
        <p:spPr>
          <a:xfrm>
            <a:off x="1214261" y="6663352"/>
            <a:ext cx="109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PRESENTER NAME, DATE,</a:t>
            </a:r>
            <a:b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OR OTHER ADDITIONAL</a:t>
            </a:r>
            <a:b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1AA603-12C7-C642-8695-E4B479A47DDC}"/>
              </a:ext>
            </a:extLst>
          </p:cNvPr>
          <p:cNvSpPr txBox="1"/>
          <p:nvPr/>
        </p:nvSpPr>
        <p:spPr>
          <a:xfrm>
            <a:off x="1214262" y="3208440"/>
            <a:ext cx="66199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Main Title</a:t>
            </a:r>
            <a:b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And Second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28BC6-0924-924C-9171-DD9028593EA2}"/>
              </a:ext>
            </a:extLst>
          </p:cNvPr>
          <p:cNvSpPr txBox="1"/>
          <p:nvPr/>
        </p:nvSpPr>
        <p:spPr>
          <a:xfrm>
            <a:off x="1214262" y="5252155"/>
            <a:ext cx="869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SUBTITLE OR FURTHER DESCRIPTION, </a:t>
            </a:r>
            <a:b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AS NECESSARY – CAN BE MULTIPLE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6234B-0530-9C48-B924-E57B844C398E}"/>
              </a:ext>
            </a:extLst>
          </p:cNvPr>
          <p:cNvSpPr txBox="1"/>
          <p:nvPr/>
        </p:nvSpPr>
        <p:spPr>
          <a:xfrm>
            <a:off x="1214261" y="6663352"/>
            <a:ext cx="109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PRESENTER NAME, DATE,</a:t>
            </a:r>
            <a:br>
              <a:rPr lang="en-US" sz="24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OR OTHER ADDITIONAL</a:t>
            </a:r>
            <a:b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INFORMATION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60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Helvetica Light</vt:lpstr>
      <vt:lpstr>Arial</vt:lpstr>
      <vt:lpstr>Arial Narrow</vt:lpstr>
      <vt:lpstr>Calibri</vt:lpstr>
      <vt:lpstr>White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Gina Scinto</cp:lastModifiedBy>
  <cp:revision>9</cp:revision>
  <dcterms:modified xsi:type="dcterms:W3CDTF">2021-12-03T16:45:22Z</dcterms:modified>
</cp:coreProperties>
</file>