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5" r:id="rId2"/>
  </p:sldMasterIdLst>
  <p:notesMasterIdLst>
    <p:notesMasterId r:id="rId5"/>
  </p:notesMasterIdLst>
  <p:sldIdLst>
    <p:sldId id="257" r:id="rId3"/>
    <p:sldId id="256" r:id="rId4"/>
  </p:sldIdLst>
  <p:sldSz cx="24384000" cy="13716000"/>
  <p:notesSz cx="6858000" cy="9144000"/>
  <p:embeddedFontLst>
    <p:embeddedFont>
      <p:font typeface="Arial Narrow" panose="020B0604020202020204" pitchFamily="34" charset="0"/>
      <p:regular r:id="rId6"/>
      <p:bold r:id="rId7"/>
      <p:italic r:id="rId8"/>
      <p:boldItalic r:id="rId9"/>
    </p:embeddedFont>
  </p:embeddedFont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43" name="Shape 2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 b="0" i="0">
        <a:latin typeface="Arial Narrow" panose="020B0604020202020204" pitchFamily="34" charset="0"/>
        <a:ea typeface="Helvetica Neue"/>
        <a:cs typeface="Arial Narrow" panose="020B0604020202020204" pitchFamily="34" charset="0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eynote secondary.png" descr="keynote secondary.png">
            <a:extLst>
              <a:ext uri="{FF2B5EF4-FFF2-40B4-BE49-F238E27FC236}">
                <a16:creationId xmlns:a16="http://schemas.microsoft.com/office/drawing/2014/main" id="{874C928E-7E16-CB40-9144-6661EA4677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eynote-thirdary.png" descr="keynote-thirdary.png">
            <a:extLst>
              <a:ext uri="{FF2B5EF4-FFF2-40B4-BE49-F238E27FC236}">
                <a16:creationId xmlns:a16="http://schemas.microsoft.com/office/drawing/2014/main" id="{90DADDC8-1911-AE4C-8E5D-DF28F4EE0B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5223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AB4BE3-C4FE-FC4A-965C-E4DFBBD5CA09}"/>
              </a:ext>
            </a:extLst>
          </p:cNvPr>
          <p:cNvSpPr txBox="1"/>
          <p:nvPr/>
        </p:nvSpPr>
        <p:spPr>
          <a:xfrm>
            <a:off x="1214262" y="3208440"/>
            <a:ext cx="661996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0"/>
              </a:lnSpc>
            </a:pPr>
            <a:r>
              <a:rPr lang="en-US" sz="6600" b="1" kern="1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Main Title</a:t>
            </a:r>
            <a:br>
              <a:rPr lang="en-US" sz="6600" b="1" kern="1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6600" b="1" kern="1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And Second 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6D6F86-35E2-2346-ACF3-65CADFC97624}"/>
              </a:ext>
            </a:extLst>
          </p:cNvPr>
          <p:cNvSpPr txBox="1"/>
          <p:nvPr/>
        </p:nvSpPr>
        <p:spPr>
          <a:xfrm>
            <a:off x="1214262" y="5252155"/>
            <a:ext cx="8695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SUBTITLE OR FURTHER DESCRIPTION, </a:t>
            </a:r>
            <a:b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AS NECESSARY – CAN BE MULTIPLE LINES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24B367-87F9-564C-B3CD-9614AC311124}"/>
              </a:ext>
            </a:extLst>
          </p:cNvPr>
          <p:cNvSpPr txBox="1"/>
          <p:nvPr/>
        </p:nvSpPr>
        <p:spPr>
          <a:xfrm>
            <a:off x="1214261" y="6663352"/>
            <a:ext cx="1094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PRESENTER NAME, DATE,</a:t>
            </a:r>
            <a:br>
              <a:rPr lang="en-US" sz="2400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2400" i="1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OR OTHER ADDITIONAL</a:t>
            </a:r>
            <a:br>
              <a:rPr lang="en-US" sz="2400" i="1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2400" i="1" dirty="0">
                <a:solidFill>
                  <a:schemeClr val="bg1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1AA603-12C7-C642-8695-E4B479A47DDC}"/>
              </a:ext>
            </a:extLst>
          </p:cNvPr>
          <p:cNvSpPr txBox="1"/>
          <p:nvPr/>
        </p:nvSpPr>
        <p:spPr>
          <a:xfrm>
            <a:off x="1214262" y="3208440"/>
            <a:ext cx="661996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7000"/>
              </a:lnSpc>
            </a:pPr>
            <a:r>
              <a:rPr lang="en-US" sz="6600" b="1" kern="1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Main Title</a:t>
            </a:r>
            <a:br>
              <a:rPr lang="en-US" sz="6600" b="1" kern="1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6600" b="1" kern="1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And Second 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28BC6-0924-924C-9171-DD9028593EA2}"/>
              </a:ext>
            </a:extLst>
          </p:cNvPr>
          <p:cNvSpPr txBox="1"/>
          <p:nvPr/>
        </p:nvSpPr>
        <p:spPr>
          <a:xfrm>
            <a:off x="1214262" y="5252155"/>
            <a:ext cx="8695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SUBTITLE OR FURTHER DESCRIPTION, </a:t>
            </a:r>
            <a:br>
              <a:rPr lang="en-US" sz="3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AS NECESSARY – CAN BE MULTIPLE LINES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76234B-0530-9C48-B924-E57B844C398E}"/>
              </a:ext>
            </a:extLst>
          </p:cNvPr>
          <p:cNvSpPr txBox="1"/>
          <p:nvPr/>
        </p:nvSpPr>
        <p:spPr>
          <a:xfrm>
            <a:off x="1214261" y="6663352"/>
            <a:ext cx="10949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PRESENTER NAME, DATE,</a:t>
            </a:r>
            <a:br>
              <a:rPr lang="en-US" sz="2400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2400" i="1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OR OTHER ADDITIONAL</a:t>
            </a:r>
            <a:br>
              <a:rPr lang="en-US" sz="2400" i="1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</a:br>
            <a:r>
              <a:rPr lang="en-US" sz="2400" i="1" dirty="0">
                <a:solidFill>
                  <a:srgbClr val="002060"/>
                </a:solidFill>
                <a:latin typeface="Arial Narrow" panose="020B0604020202020204" pitchFamily="34" charset="0"/>
                <a:ea typeface="Gentona SemiBold" charset="0"/>
                <a:cs typeface="Arial Narrow" panose="020B0604020202020204" pitchFamily="34" charset="0"/>
              </a:rPr>
              <a:t>INFORMATION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60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Narrow</vt:lpstr>
      <vt:lpstr>Arial</vt:lpstr>
      <vt:lpstr>White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6</cp:revision>
  <dcterms:modified xsi:type="dcterms:W3CDTF">2019-11-20T16:21:05Z</dcterms:modified>
</cp:coreProperties>
</file>