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  <p:sldMasterId id="2147483665" r:id="rId2"/>
  </p:sldMasterIdLst>
  <p:notesMasterIdLst>
    <p:notesMasterId r:id="rId5"/>
  </p:notesMasterIdLst>
  <p:sldIdLst>
    <p:sldId id="256" r:id="rId3"/>
    <p:sldId id="257" r:id="rId4"/>
  </p:sldIdLst>
  <p:sldSz cx="18288000" cy="13716000"/>
  <p:notesSz cx="6858000" cy="9144000"/>
  <p:embeddedFontLst>
    <p:embeddedFont>
      <p:font typeface="Arial Narrow" panose="020B0604020202020204" pitchFamily="34" charset="0"/>
      <p:regular r:id="rId6"/>
      <p:bold r:id="rId7"/>
      <p:italic r:id="rId8"/>
      <p:boldItalic r:id="rId9"/>
    </p:embeddedFont>
  </p:embeddedFontLst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4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60" d="100"/>
          <a:sy n="60" d="100"/>
        </p:scale>
        <p:origin x="194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font" Target="fonts/font2.fntdata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viewProps" Target="viewProps.xml"/><Relationship Id="rId5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243" name="Shape 24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 b="0" i="0">
        <a:latin typeface="Arial Narrow" panose="020B0604020202020204" pitchFamily="34" charset="0"/>
        <a:ea typeface="Helvetica Neue"/>
        <a:cs typeface="Arial Narrow" panose="020B0604020202020204" pitchFamily="34" charset="0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 copy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eynote secondary.png" descr="keynote secondary.png">
            <a:extLst>
              <a:ext uri="{FF2B5EF4-FFF2-40B4-BE49-F238E27FC236}">
                <a16:creationId xmlns:a16="http://schemas.microsoft.com/office/drawing/2014/main" id="{874C928E-7E16-CB40-9144-6661EA467777}"/>
              </a:ext>
            </a:extLst>
          </p:cNvPr>
          <p:cNvPicPr>
            <a:picLocks/>
          </p:cNvPicPr>
          <p:nvPr userDrawn="1"/>
        </p:nvPicPr>
        <p:blipFill rotWithShape="1">
          <a:blip r:embed="rId3"/>
          <a:srcRect l="12500" r="12500"/>
          <a:stretch/>
        </p:blipFill>
        <p:spPr>
          <a:xfrm>
            <a:off x="0" y="0"/>
            <a:ext cx="18288000" cy="13716000"/>
          </a:xfrm>
          <a:prstGeom prst="rect">
            <a:avLst/>
          </a:prstGeom>
          <a:ln w="12700">
            <a:miter lim="4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ransition spd="med"/>
  <p:txStyles>
    <p:titleStyle>
      <a:lvl1pPr marL="0" marR="0" indent="0" algn="ctr" defTabSz="8254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594" algn="ctr" defTabSz="8254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189" algn="ctr" defTabSz="8254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783" algn="ctr" defTabSz="8254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377" algn="ctr" defTabSz="8254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2971" algn="ctr" defTabSz="8254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566" algn="ctr" defTabSz="8254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160" algn="ctr" defTabSz="8254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754" algn="ctr" defTabSz="8254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634984" marR="0" indent="-634984" algn="l" defTabSz="825479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1269968" marR="0" indent="-634984" algn="l" defTabSz="825479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904952" marR="0" indent="-634984" algn="l" defTabSz="825479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2539937" marR="0" indent="-634984" algn="l" defTabSz="825479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3174921" marR="0" indent="-634984" algn="l" defTabSz="825479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3809905" marR="0" indent="-634984" algn="l" defTabSz="825479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4444889" marR="0" indent="-634984" algn="l" defTabSz="825479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5079873" marR="0" indent="-634984" algn="l" defTabSz="825479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5714857" marR="0" indent="-634984" algn="l" defTabSz="825479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8254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594" algn="ctr" defTabSz="8254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189" algn="ctr" defTabSz="8254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783" algn="ctr" defTabSz="8254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377" algn="ctr" defTabSz="8254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2971" algn="ctr" defTabSz="8254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566" algn="ctr" defTabSz="8254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160" algn="ctr" defTabSz="8254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754" algn="ctr" defTabSz="8254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eynote-thirdary.png" descr="keynote-thirdary.png">
            <a:extLst>
              <a:ext uri="{FF2B5EF4-FFF2-40B4-BE49-F238E27FC236}">
                <a16:creationId xmlns:a16="http://schemas.microsoft.com/office/drawing/2014/main" id="{90DADDC8-1911-AE4C-8E5D-DF28F4EE0B39}"/>
              </a:ext>
            </a:extLst>
          </p:cNvPr>
          <p:cNvPicPr>
            <a:picLocks/>
          </p:cNvPicPr>
          <p:nvPr userDrawn="1"/>
        </p:nvPicPr>
        <p:blipFill rotWithShape="1">
          <a:blip r:embed="rId3"/>
          <a:srcRect l="12500" r="12500"/>
          <a:stretch/>
        </p:blipFill>
        <p:spPr>
          <a:xfrm>
            <a:off x="0" y="0"/>
            <a:ext cx="18288000" cy="1371600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852233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19AFAC73-A192-4045-817D-E40C4CF2F36F}"/>
              </a:ext>
            </a:extLst>
          </p:cNvPr>
          <p:cNvSpPr txBox="1"/>
          <p:nvPr/>
        </p:nvSpPr>
        <p:spPr>
          <a:xfrm>
            <a:off x="1214262" y="3208440"/>
            <a:ext cx="6619965" cy="1887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7000"/>
              </a:lnSpc>
            </a:pPr>
            <a:r>
              <a:rPr lang="en-US" sz="6600" b="1" kern="1600" dirty="0">
                <a:solidFill>
                  <a:schemeClr val="bg1"/>
                </a:solidFill>
                <a:latin typeface="Arial Narrow" panose="020B0604020202020204" pitchFamily="34" charset="0"/>
                <a:ea typeface="Gentona SemiBold" charset="0"/>
                <a:cs typeface="Arial Narrow" panose="020B0604020202020204" pitchFamily="34" charset="0"/>
              </a:rPr>
              <a:t>Main Title</a:t>
            </a:r>
            <a:br>
              <a:rPr lang="en-US" sz="6600" b="1" kern="1600" dirty="0">
                <a:solidFill>
                  <a:schemeClr val="bg1"/>
                </a:solidFill>
                <a:latin typeface="Arial Narrow" panose="020B0604020202020204" pitchFamily="34" charset="0"/>
                <a:ea typeface="Gentona SemiBold" charset="0"/>
                <a:cs typeface="Arial Narrow" panose="020B0604020202020204" pitchFamily="34" charset="0"/>
              </a:rPr>
            </a:br>
            <a:r>
              <a:rPr lang="en-US" sz="6600" b="1" kern="1600" dirty="0">
                <a:solidFill>
                  <a:schemeClr val="bg1"/>
                </a:solidFill>
                <a:latin typeface="Arial Narrow" panose="020B0604020202020204" pitchFamily="34" charset="0"/>
                <a:ea typeface="Gentona SemiBold" charset="0"/>
                <a:cs typeface="Arial Narrow" panose="020B0604020202020204" pitchFamily="34" charset="0"/>
              </a:rPr>
              <a:t>And Second Line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BAF5E07-B30F-004F-AD66-B6569BE9D22C}"/>
              </a:ext>
            </a:extLst>
          </p:cNvPr>
          <p:cNvSpPr txBox="1"/>
          <p:nvPr/>
        </p:nvSpPr>
        <p:spPr>
          <a:xfrm>
            <a:off x="1214262" y="5252155"/>
            <a:ext cx="86952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dirty="0">
                <a:solidFill>
                  <a:schemeClr val="bg1"/>
                </a:solidFill>
                <a:latin typeface="Arial Narrow" panose="020B0604020202020204" pitchFamily="34" charset="0"/>
                <a:ea typeface="Gentona SemiBold" charset="0"/>
                <a:cs typeface="Arial Narrow" panose="020B0604020202020204" pitchFamily="34" charset="0"/>
              </a:rPr>
              <a:t>SUBTITLE OR FURTHER DESCRIPTION, </a:t>
            </a:r>
            <a:br>
              <a:rPr lang="en-US" sz="3600" dirty="0">
                <a:solidFill>
                  <a:schemeClr val="bg1"/>
                </a:solidFill>
                <a:latin typeface="Arial Narrow" panose="020B0604020202020204" pitchFamily="34" charset="0"/>
                <a:ea typeface="Gentona SemiBold" charset="0"/>
                <a:cs typeface="Arial Narrow" panose="020B060402020202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Arial Narrow" panose="020B0604020202020204" pitchFamily="34" charset="0"/>
                <a:ea typeface="Gentona SemiBold" charset="0"/>
                <a:cs typeface="Arial Narrow" panose="020B0604020202020204" pitchFamily="34" charset="0"/>
              </a:rPr>
              <a:t>AS NECESSARY – CAN BE MULTIPLE LINES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8FDA12-5C61-574F-BFFB-DB27E07A3A20}"/>
              </a:ext>
            </a:extLst>
          </p:cNvPr>
          <p:cNvSpPr txBox="1"/>
          <p:nvPr/>
        </p:nvSpPr>
        <p:spPr>
          <a:xfrm>
            <a:off x="1214261" y="6663352"/>
            <a:ext cx="109493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bg1"/>
                </a:solidFill>
                <a:latin typeface="Arial Narrow" panose="020B0604020202020204" pitchFamily="34" charset="0"/>
                <a:ea typeface="Gentona SemiBold" charset="0"/>
                <a:cs typeface="Arial Narrow" panose="020B0604020202020204" pitchFamily="34" charset="0"/>
              </a:rPr>
              <a:t>PRESENTER NAME, DATE,</a:t>
            </a:r>
            <a:br>
              <a:rPr lang="en-US" sz="2400" dirty="0">
                <a:solidFill>
                  <a:schemeClr val="bg1"/>
                </a:solidFill>
                <a:latin typeface="Arial Narrow" panose="020B0604020202020204" pitchFamily="34" charset="0"/>
                <a:ea typeface="Gentona SemiBold" charset="0"/>
                <a:cs typeface="Arial Narrow" panose="020B0604020202020204" pitchFamily="34" charset="0"/>
              </a:rPr>
            </a:br>
            <a:r>
              <a:rPr lang="en-US" sz="2400" i="1" dirty="0">
                <a:solidFill>
                  <a:schemeClr val="bg1"/>
                </a:solidFill>
                <a:latin typeface="Arial Narrow" panose="020B0604020202020204" pitchFamily="34" charset="0"/>
                <a:ea typeface="Gentona SemiBold" charset="0"/>
                <a:cs typeface="Arial Narrow" panose="020B0604020202020204" pitchFamily="34" charset="0"/>
              </a:rPr>
              <a:t>OR OTHER ADDITIONAL</a:t>
            </a:r>
            <a:br>
              <a:rPr lang="en-US" sz="2400" i="1" dirty="0">
                <a:solidFill>
                  <a:schemeClr val="bg1"/>
                </a:solidFill>
                <a:latin typeface="Arial Narrow" panose="020B0604020202020204" pitchFamily="34" charset="0"/>
                <a:ea typeface="Gentona SemiBold" charset="0"/>
                <a:cs typeface="Arial Narrow" panose="020B0604020202020204" pitchFamily="34" charset="0"/>
              </a:rPr>
            </a:br>
            <a:r>
              <a:rPr lang="en-US" sz="2400" i="1" dirty="0">
                <a:solidFill>
                  <a:schemeClr val="bg1"/>
                </a:solidFill>
                <a:latin typeface="Arial Narrow" panose="020B0604020202020204" pitchFamily="34" charset="0"/>
                <a:ea typeface="Gentona SemiBold" charset="0"/>
                <a:cs typeface="Arial Narrow" panose="020B0604020202020204" pitchFamily="34" charset="0"/>
              </a:rPr>
              <a:t>INFORMATION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404E793-7357-7149-A580-7F6699A05936}"/>
              </a:ext>
            </a:extLst>
          </p:cNvPr>
          <p:cNvSpPr txBox="1"/>
          <p:nvPr/>
        </p:nvSpPr>
        <p:spPr>
          <a:xfrm>
            <a:off x="1214262" y="3208440"/>
            <a:ext cx="6619965" cy="1887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7000"/>
              </a:lnSpc>
            </a:pPr>
            <a:r>
              <a:rPr lang="en-US" sz="6600" b="1" kern="1600" dirty="0">
                <a:solidFill>
                  <a:srgbClr val="002060"/>
                </a:solidFill>
                <a:latin typeface="Arial Narrow" panose="020B0604020202020204" pitchFamily="34" charset="0"/>
                <a:ea typeface="Gentona SemiBold" charset="0"/>
                <a:cs typeface="Arial Narrow" panose="020B0604020202020204" pitchFamily="34" charset="0"/>
              </a:rPr>
              <a:t>Main Title</a:t>
            </a:r>
            <a:br>
              <a:rPr lang="en-US" sz="6600" b="1" kern="1600" dirty="0">
                <a:solidFill>
                  <a:srgbClr val="002060"/>
                </a:solidFill>
                <a:latin typeface="Arial Narrow" panose="020B0604020202020204" pitchFamily="34" charset="0"/>
                <a:ea typeface="Gentona SemiBold" charset="0"/>
                <a:cs typeface="Arial Narrow" panose="020B0604020202020204" pitchFamily="34" charset="0"/>
              </a:rPr>
            </a:br>
            <a:r>
              <a:rPr lang="en-US" sz="6600" b="1" kern="1600" dirty="0">
                <a:solidFill>
                  <a:srgbClr val="002060"/>
                </a:solidFill>
                <a:latin typeface="Arial Narrow" panose="020B0604020202020204" pitchFamily="34" charset="0"/>
                <a:ea typeface="Gentona SemiBold" charset="0"/>
                <a:cs typeface="Arial Narrow" panose="020B0604020202020204" pitchFamily="34" charset="0"/>
              </a:rPr>
              <a:t>And Second Line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D8849F-3722-CE48-BBD0-83ADB93269BD}"/>
              </a:ext>
            </a:extLst>
          </p:cNvPr>
          <p:cNvSpPr txBox="1"/>
          <p:nvPr/>
        </p:nvSpPr>
        <p:spPr>
          <a:xfrm>
            <a:off x="1214262" y="5252155"/>
            <a:ext cx="86952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dirty="0">
                <a:solidFill>
                  <a:srgbClr val="002060"/>
                </a:solidFill>
                <a:latin typeface="Arial Narrow" panose="020B0604020202020204" pitchFamily="34" charset="0"/>
                <a:ea typeface="Gentona SemiBold" charset="0"/>
                <a:cs typeface="Arial Narrow" panose="020B0604020202020204" pitchFamily="34" charset="0"/>
              </a:rPr>
              <a:t>SUBTITLE OR FURTHER DESCRIPTION, </a:t>
            </a:r>
            <a:br>
              <a:rPr lang="en-US" sz="3600" dirty="0">
                <a:solidFill>
                  <a:srgbClr val="002060"/>
                </a:solidFill>
                <a:latin typeface="Arial Narrow" panose="020B0604020202020204" pitchFamily="34" charset="0"/>
                <a:ea typeface="Gentona SemiBold" charset="0"/>
                <a:cs typeface="Arial Narrow" panose="020B0604020202020204" pitchFamily="34" charset="0"/>
              </a:rPr>
            </a:br>
            <a:r>
              <a:rPr lang="en-US" sz="3600" dirty="0">
                <a:solidFill>
                  <a:srgbClr val="002060"/>
                </a:solidFill>
                <a:latin typeface="Arial Narrow" panose="020B0604020202020204" pitchFamily="34" charset="0"/>
                <a:ea typeface="Gentona SemiBold" charset="0"/>
                <a:cs typeface="Arial Narrow" panose="020B0604020202020204" pitchFamily="34" charset="0"/>
              </a:rPr>
              <a:t>AS NECESSARY – CAN BE MULTIPLE LINES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B9325D-127E-D84C-BE6A-22EE217C3120}"/>
              </a:ext>
            </a:extLst>
          </p:cNvPr>
          <p:cNvSpPr txBox="1"/>
          <p:nvPr/>
        </p:nvSpPr>
        <p:spPr>
          <a:xfrm>
            <a:off x="1214261" y="6663352"/>
            <a:ext cx="109493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002060"/>
                </a:solidFill>
                <a:latin typeface="Arial Narrow" panose="020B0604020202020204" pitchFamily="34" charset="0"/>
                <a:ea typeface="Gentona SemiBold" charset="0"/>
                <a:cs typeface="Arial Narrow" panose="020B0604020202020204" pitchFamily="34" charset="0"/>
              </a:rPr>
              <a:t>PRESENTER NAME, DATE,</a:t>
            </a:r>
            <a:br>
              <a:rPr lang="en-US" sz="2400" dirty="0">
                <a:solidFill>
                  <a:srgbClr val="002060"/>
                </a:solidFill>
                <a:latin typeface="Arial Narrow" panose="020B0604020202020204" pitchFamily="34" charset="0"/>
                <a:ea typeface="Gentona SemiBold" charset="0"/>
                <a:cs typeface="Arial Narrow" panose="020B0604020202020204" pitchFamily="34" charset="0"/>
              </a:rPr>
            </a:br>
            <a:r>
              <a:rPr lang="en-US" sz="2400" i="1" dirty="0">
                <a:solidFill>
                  <a:srgbClr val="002060"/>
                </a:solidFill>
                <a:latin typeface="Arial Narrow" panose="020B0604020202020204" pitchFamily="34" charset="0"/>
                <a:ea typeface="Gentona SemiBold" charset="0"/>
                <a:cs typeface="Arial Narrow" panose="020B0604020202020204" pitchFamily="34" charset="0"/>
              </a:rPr>
              <a:t>OR OTHER ADDITIONAL</a:t>
            </a:r>
            <a:br>
              <a:rPr lang="en-US" sz="2400" i="1" dirty="0">
                <a:solidFill>
                  <a:srgbClr val="002060"/>
                </a:solidFill>
                <a:latin typeface="Arial Narrow" panose="020B0604020202020204" pitchFamily="34" charset="0"/>
                <a:ea typeface="Gentona SemiBold" charset="0"/>
                <a:cs typeface="Arial Narrow" panose="020B0604020202020204" pitchFamily="34" charset="0"/>
              </a:rPr>
            </a:br>
            <a:r>
              <a:rPr lang="en-US" sz="2400" i="1" dirty="0">
                <a:solidFill>
                  <a:srgbClr val="002060"/>
                </a:solidFill>
                <a:latin typeface="Arial Narrow" panose="020B0604020202020204" pitchFamily="34" charset="0"/>
                <a:ea typeface="Gentona SemiBold" charset="0"/>
                <a:cs typeface="Arial Narrow" panose="020B0604020202020204" pitchFamily="34" charset="0"/>
              </a:rPr>
              <a:t>INFORMATION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dissolve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60</Words>
  <Application>Microsoft Macintosh PowerPoint</Application>
  <PresentationFormat>Custom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 Narrow</vt:lpstr>
      <vt:lpstr>Arial</vt:lpstr>
      <vt:lpstr>White</vt:lpstr>
      <vt:lpstr>Custom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Microsoft Office User</cp:lastModifiedBy>
  <cp:revision>7</cp:revision>
  <dcterms:modified xsi:type="dcterms:W3CDTF">2019-11-20T16:20:24Z</dcterms:modified>
</cp:coreProperties>
</file>