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5" r:id="rId2"/>
  </p:sldMasterIdLst>
  <p:notesMasterIdLst>
    <p:notesMasterId r:id="rId5"/>
  </p:notesMasterIdLst>
  <p:sldIdLst>
    <p:sldId id="256" r:id="rId3"/>
    <p:sldId id="257" r:id="rId4"/>
  </p:sldIdLst>
  <p:sldSz cx="18288000" cy="13716000"/>
  <p:notesSz cx="6858000" cy="9144000"/>
  <p:embeddedFontLst>
    <p:embeddedFont>
      <p:font typeface="Arial Narrow" panose="020B0604020202020204" pitchFamily="34" charset="0"/>
      <p:regular r:id="rId6"/>
      <p:bold r:id="rId7"/>
      <p:italic r:id="rId8"/>
      <p:boldItalic r:id="rId9"/>
    </p:embeddedFont>
    <p:embeddedFont>
      <p:font typeface="Calibri" panose="020F0502020204030204" pitchFamily="34" charset="0"/>
      <p:regular r:id="rId10"/>
      <p:bold r:id="rId11"/>
      <p:italic r:id="rId12"/>
      <p:boldItalic r:id="rId13"/>
    </p:embeddedFont>
  </p:embeddedFontLst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D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4D7"/>
          </a:solidFill>
        </a:fill>
      </a:tcStyle>
    </a:wholeTbl>
    <a:band2H>
      <a:tcTxStyle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15611"/>
    <p:restoredTop sz="94694"/>
  </p:normalViewPr>
  <p:slideViewPr>
    <p:cSldViewPr snapToGrid="0" snapToObjects="1">
      <p:cViewPr varScale="1">
        <p:scale>
          <a:sx n="64" d="100"/>
          <a:sy n="64" d="100"/>
        </p:scale>
        <p:origin x="1704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3" Type="http://schemas.openxmlformats.org/officeDocument/2006/relationships/slide" Target="slides/slide1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5" Type="http://schemas.openxmlformats.org/officeDocument/2006/relationships/notesMaster" Target="notesMasters/notesMaster1.xml"/><Relationship Id="rId15" Type="http://schemas.openxmlformats.org/officeDocument/2006/relationships/viewProps" Target="viewProps.xml"/><Relationship Id="rId10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font" Target="fonts/font4.fntdata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243" name="Shape 243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 b="0" i="0">
        <a:latin typeface="Arial Narrow" panose="020B0604020202020204" pitchFamily="34" charset="0"/>
        <a:ea typeface="Helvetica Neue"/>
        <a:cs typeface="Arial Narrow" panose="020B0604020202020204" pitchFamily="34" charset="0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cop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D7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2AC28D8-66AC-C145-8087-3035D4DB513B}"/>
              </a:ext>
            </a:extLst>
          </p:cNvPr>
          <p:cNvSpPr/>
          <p:nvPr userDrawn="1"/>
        </p:nvSpPr>
        <p:spPr>
          <a:xfrm>
            <a:off x="0" y="0"/>
            <a:ext cx="18288000" cy="1136822"/>
          </a:xfrm>
          <a:prstGeom prst="rect">
            <a:avLst/>
          </a:prstGeom>
          <a:solidFill>
            <a:srgbClr val="5F5F5F"/>
          </a:solidFill>
          <a:ln w="12700" cap="flat">
            <a:noFill/>
            <a:miter lim="400000"/>
          </a:ln>
          <a:effectLst>
            <a:outerShdw blurRad="256885" dist="127000" dir="5400000" sx="100065" sy="100065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4A8D73F-61D6-974B-920D-43929397D4C8}"/>
              </a:ext>
            </a:extLst>
          </p:cNvPr>
          <p:cNvSpPr/>
          <p:nvPr userDrawn="1"/>
        </p:nvSpPr>
        <p:spPr>
          <a:xfrm>
            <a:off x="0" y="12579178"/>
            <a:ext cx="18288000" cy="1136822"/>
          </a:xfrm>
          <a:prstGeom prst="rect">
            <a:avLst/>
          </a:prstGeom>
          <a:solidFill>
            <a:srgbClr val="5F5F5F"/>
          </a:solidFill>
          <a:ln w="12700" cap="flat">
            <a:noFill/>
            <a:miter lim="400000"/>
          </a:ln>
          <a:effectLst>
            <a:outerShdw blurRad="254000" dist="127000" dir="162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7C628F5-C63C-8442-B37C-7ED70B25F97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84" y="12878436"/>
            <a:ext cx="5594231" cy="50783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67151E4-A3BD-674A-9B8A-6C842D507943}"/>
              </a:ext>
            </a:extLst>
          </p:cNvPr>
          <p:cNvSpPr/>
          <p:nvPr userDrawn="1"/>
        </p:nvSpPr>
        <p:spPr>
          <a:xfrm>
            <a:off x="8000998" y="0"/>
            <a:ext cx="2286000" cy="228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540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08ED12-A337-534A-BB4D-1CF730D8F92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8" y="329730"/>
            <a:ext cx="1604240" cy="159402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spd="med"/>
  <p:txStyles>
    <p:titleStyle>
      <a:lvl1pPr marL="0" marR="0" indent="0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634984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1269968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904952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2539937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3174921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3809905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4444889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5079873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5714857" marR="0" indent="-634984" algn="l" defTabSz="825479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75000"/>
        <a:buFontTx/>
        <a:buChar char="•"/>
        <a:tabLst/>
        <a:defRPr sz="5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594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189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783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377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2971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566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160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754" algn="ctr" defTabSz="825479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A859438-10BB-A842-A8F3-46A0059F5581}"/>
              </a:ext>
            </a:extLst>
          </p:cNvPr>
          <p:cNvSpPr/>
          <p:nvPr userDrawn="1"/>
        </p:nvSpPr>
        <p:spPr>
          <a:xfrm>
            <a:off x="0" y="0"/>
            <a:ext cx="18288000" cy="1136822"/>
          </a:xfrm>
          <a:prstGeom prst="rect">
            <a:avLst/>
          </a:prstGeom>
          <a:solidFill>
            <a:srgbClr val="003D79"/>
          </a:solidFill>
          <a:ln w="12700" cap="flat">
            <a:noFill/>
            <a:miter lim="400000"/>
          </a:ln>
          <a:effectLst>
            <a:outerShdw blurRad="256885" dist="127000" dir="5400000" sx="100065" sy="100065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B2B6BF1-10EF-7243-AFF8-AD75E8D1D2DE}"/>
              </a:ext>
            </a:extLst>
          </p:cNvPr>
          <p:cNvSpPr/>
          <p:nvPr userDrawn="1"/>
        </p:nvSpPr>
        <p:spPr>
          <a:xfrm>
            <a:off x="0" y="12579178"/>
            <a:ext cx="18288000" cy="1136822"/>
          </a:xfrm>
          <a:prstGeom prst="rect">
            <a:avLst/>
          </a:prstGeom>
          <a:solidFill>
            <a:srgbClr val="003D79"/>
          </a:solidFill>
          <a:ln w="12700" cap="flat">
            <a:noFill/>
            <a:miter lim="400000"/>
          </a:ln>
          <a:effectLst>
            <a:outerShdw blurRad="254000" dist="127000" dir="162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8A836F6-3112-DD44-85D2-291DE8039F55}"/>
              </a:ext>
            </a:extLst>
          </p:cNvPr>
          <p:cNvSpPr/>
          <p:nvPr userDrawn="1"/>
        </p:nvSpPr>
        <p:spPr>
          <a:xfrm>
            <a:off x="8000998" y="0"/>
            <a:ext cx="2286000" cy="22860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>
            <a:outerShdw blurRad="254000" dist="25400" dir="5400000" rotWithShape="0">
              <a:srgbClr val="000000">
                <a:alpha val="50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+mn-lt"/>
              <a:ea typeface="+mn-ea"/>
              <a:cs typeface="+mn-cs"/>
              <a:sym typeface="Helvetica Light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0C2741-ADFE-0E49-BE37-FF1C6436A8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878" y="329730"/>
            <a:ext cx="1604240" cy="15940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FF69D5-81EE-B348-BED7-BCC2252575B7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882" y="12893672"/>
            <a:ext cx="5594231" cy="507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23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9AFAC73-A192-4045-817D-E40C4CF2F36F}"/>
              </a:ext>
            </a:extLst>
          </p:cNvPr>
          <p:cNvSpPr txBox="1"/>
          <p:nvPr/>
        </p:nvSpPr>
        <p:spPr>
          <a:xfrm>
            <a:off x="1214262" y="3208440"/>
            <a:ext cx="66199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Main Title</a:t>
            </a:r>
            <a:b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6600" b="1" kern="1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And Second Line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BAF5E07-B30F-004F-AD66-B6569BE9D22C}"/>
              </a:ext>
            </a:extLst>
          </p:cNvPr>
          <p:cNvSpPr txBox="1"/>
          <p:nvPr/>
        </p:nvSpPr>
        <p:spPr>
          <a:xfrm>
            <a:off x="1214262" y="5252155"/>
            <a:ext cx="869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SUBTITLE OR FURTHER DESCRIPTION, </a:t>
            </a:r>
            <a:b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AS NECESSARY – CAN BE MULTIPLE LINES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48FDA12-5C61-574F-BFFB-DB27E07A3A20}"/>
              </a:ext>
            </a:extLst>
          </p:cNvPr>
          <p:cNvSpPr txBox="1"/>
          <p:nvPr/>
        </p:nvSpPr>
        <p:spPr>
          <a:xfrm>
            <a:off x="1214261" y="6663352"/>
            <a:ext cx="109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PRESENTER NAME, DATE,</a:t>
            </a:r>
            <a:br>
              <a:rPr lang="en-US" sz="2400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OR OTHER ADDITIONAL</a:t>
            </a:r>
            <a:b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chemeClr val="bg1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INFORMATION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404E793-7357-7149-A580-7F6699A05936}"/>
              </a:ext>
            </a:extLst>
          </p:cNvPr>
          <p:cNvSpPr txBox="1"/>
          <p:nvPr/>
        </p:nvSpPr>
        <p:spPr>
          <a:xfrm>
            <a:off x="1214262" y="3208440"/>
            <a:ext cx="6619965" cy="1887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ts val="7000"/>
              </a:lnSpc>
            </a:pPr>
            <a: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Main Title</a:t>
            </a:r>
            <a:b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6600" b="1" kern="1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And Second 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D8849F-3722-CE48-BBD0-83ADB93269BD}"/>
              </a:ext>
            </a:extLst>
          </p:cNvPr>
          <p:cNvSpPr txBox="1"/>
          <p:nvPr/>
        </p:nvSpPr>
        <p:spPr>
          <a:xfrm>
            <a:off x="1214262" y="5252155"/>
            <a:ext cx="869528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SUBTITLE OR FURTHER DESCRIPTION, </a:t>
            </a:r>
            <a:b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36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AS NECESSARY – CAN BE MULTIPLE LINES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B9325D-127E-D84C-BE6A-22EE217C3120}"/>
              </a:ext>
            </a:extLst>
          </p:cNvPr>
          <p:cNvSpPr txBox="1"/>
          <p:nvPr/>
        </p:nvSpPr>
        <p:spPr>
          <a:xfrm>
            <a:off x="1214261" y="6663352"/>
            <a:ext cx="1094938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PRESENTER NAME, DATE,</a:t>
            </a:r>
            <a:br>
              <a:rPr lang="en-US" sz="2400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OR OTHER ADDITIONAL</a:t>
            </a:r>
            <a:b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</a:br>
            <a:r>
              <a:rPr lang="en-US" sz="2400" i="1" dirty="0">
                <a:solidFill>
                  <a:srgbClr val="002060"/>
                </a:solidFill>
                <a:latin typeface="Arial Narrow" panose="020B0604020202020204" pitchFamily="34" charset="0"/>
                <a:ea typeface="Gentona SemiBold" charset="0"/>
                <a:cs typeface="Arial Narrow" panose="020B0604020202020204" pitchFamily="34" charset="0"/>
              </a:rPr>
              <a:t>INFORMATION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127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>
          <a:outerShdw blurRad="38100" dist="25400" dir="5400000" rotWithShape="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60</Words>
  <Application>Microsoft Macintosh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Arial Narrow</vt:lpstr>
      <vt:lpstr>Calibri</vt:lpstr>
      <vt:lpstr>White</vt:lpstr>
      <vt:lpstr>Custom Design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Gina Scinto</cp:lastModifiedBy>
  <cp:revision>10</cp:revision>
  <dcterms:modified xsi:type="dcterms:W3CDTF">2021-12-03T16:46:33Z</dcterms:modified>
</cp:coreProperties>
</file>